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vml" ContentType="application/vnd.openxmlformats-officedocument.vmlDrawing"/>
  <Default Extension="xlsm" ContentType="application/vnd.ms-excel.sheet.macroEnabled.12"/>
  <Default Extension="wdp" ContentType="image/vnd.ms-photo"/>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1.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2.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3.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2" r:id="rId2"/>
    <p:sldMasterId id="2147483696" r:id="rId3"/>
    <p:sldMasterId id="2147483711" r:id="rId4"/>
    <p:sldMasterId id="2147483722" r:id="rId5"/>
    <p:sldMasterId id="2147483725" r:id="rId6"/>
    <p:sldMasterId id="2147483747" r:id="rId7"/>
    <p:sldMasterId id="2147483759" r:id="rId8"/>
    <p:sldMasterId id="2147483772" r:id="rId9"/>
    <p:sldMasterId id="2147483785" r:id="rId10"/>
    <p:sldMasterId id="2147483799" r:id="rId11"/>
    <p:sldMasterId id="2147483820" r:id="rId12"/>
    <p:sldMasterId id="2147483832" r:id="rId13"/>
    <p:sldMasterId id="2147483844" r:id="rId14"/>
  </p:sldMasterIdLst>
  <p:notesMasterIdLst>
    <p:notesMasterId r:id="rId51"/>
  </p:notesMasterIdLst>
  <p:handoutMasterIdLst>
    <p:handoutMasterId r:id="rId52"/>
  </p:handoutMasterIdLst>
  <p:sldIdLst>
    <p:sldId id="363" r:id="rId15"/>
    <p:sldId id="367" r:id="rId16"/>
    <p:sldId id="365" r:id="rId17"/>
    <p:sldId id="366" r:id="rId18"/>
    <p:sldId id="364" r:id="rId19"/>
    <p:sldId id="289" r:id="rId20"/>
    <p:sldId id="291" r:id="rId21"/>
    <p:sldId id="292" r:id="rId22"/>
    <p:sldId id="293" r:id="rId23"/>
    <p:sldId id="294" r:id="rId24"/>
    <p:sldId id="296" r:id="rId25"/>
    <p:sldId id="297" r:id="rId26"/>
    <p:sldId id="298" r:id="rId27"/>
    <p:sldId id="362" r:id="rId28"/>
    <p:sldId id="351" r:id="rId29"/>
    <p:sldId id="341" r:id="rId30"/>
    <p:sldId id="342" r:id="rId31"/>
    <p:sldId id="338" r:id="rId32"/>
    <p:sldId id="340" r:id="rId33"/>
    <p:sldId id="273" r:id="rId34"/>
    <p:sldId id="328" r:id="rId35"/>
    <p:sldId id="326" r:id="rId36"/>
    <p:sldId id="361" r:id="rId37"/>
    <p:sldId id="356" r:id="rId38"/>
    <p:sldId id="357" r:id="rId39"/>
    <p:sldId id="358" r:id="rId40"/>
    <p:sldId id="331" r:id="rId41"/>
    <p:sldId id="345" r:id="rId42"/>
    <p:sldId id="346" r:id="rId43"/>
    <p:sldId id="347" r:id="rId44"/>
    <p:sldId id="344" r:id="rId45"/>
    <p:sldId id="306" r:id="rId46"/>
    <p:sldId id="352" r:id="rId47"/>
    <p:sldId id="353" r:id="rId48"/>
    <p:sldId id="354" r:id="rId49"/>
    <p:sldId id="281"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2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A0DC"/>
    <a:srgbClr val="7F7F7F"/>
    <a:srgbClr val="5A992B"/>
    <a:srgbClr val="1EA1DA"/>
    <a:srgbClr val="EDEDED"/>
    <a:srgbClr val="BA7F06"/>
    <a:srgbClr val="469DDF"/>
    <a:srgbClr val="007DB1"/>
    <a:srgbClr val="00989B"/>
    <a:srgbClr val="5CCFC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95" autoAdjust="0"/>
    <p:restoredTop sz="95073" autoAdjust="0"/>
  </p:normalViewPr>
  <p:slideViewPr>
    <p:cSldViewPr snapToGrid="0" snapToObjects="1" showGuides="1">
      <p:cViewPr>
        <p:scale>
          <a:sx n="107" d="100"/>
          <a:sy n="107" d="100"/>
        </p:scale>
        <p:origin x="272" y="312"/>
      </p:cViewPr>
      <p:guideLst>
        <p:guide orient="horz" pos="1821"/>
        <p:guide pos="5759"/>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50" Type="http://schemas.openxmlformats.org/officeDocument/2006/relationships/slide" Target="slides/slide36.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43" Type="http://schemas.openxmlformats.org/officeDocument/2006/relationships/slide" Target="slides/slide29.xml"/><Relationship Id="rId44" Type="http://schemas.openxmlformats.org/officeDocument/2006/relationships/slide" Target="slides/slide30.xml"/><Relationship Id="rId45" Type="http://schemas.openxmlformats.org/officeDocument/2006/relationships/slide" Target="slides/slide31.xml"/><Relationship Id="rId46" Type="http://schemas.openxmlformats.org/officeDocument/2006/relationships/slide" Target="slides/slide32.xml"/><Relationship Id="rId47" Type="http://schemas.openxmlformats.org/officeDocument/2006/relationships/slide" Target="slides/slide33.xml"/><Relationship Id="rId48" Type="http://schemas.openxmlformats.org/officeDocument/2006/relationships/slide" Target="slides/slide34.xml"/><Relationship Id="rId49" Type="http://schemas.openxmlformats.org/officeDocument/2006/relationships/slide" Target="slides/slide3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79012345679012"/>
          <c:y val="0.0258064516129032"/>
          <c:w val="0.91358024691358"/>
          <c:h val="0.964516129032258"/>
        </c:manualLayout>
      </c:layout>
      <c:barChart>
        <c:barDir val="bar"/>
        <c:grouping val="stacked"/>
        <c:varyColors val="0"/>
        <c:ser>
          <c:idx val="0"/>
          <c:order val="0"/>
          <c:tx>
            <c:strRef>
              <c:f>Sheet1!$B$1</c:f>
              <c:strCache>
                <c:ptCount val="1"/>
              </c:strCache>
            </c:strRef>
          </c:tx>
          <c:spPr>
            <a:solidFill>
              <a:schemeClr val="bg2"/>
            </a:solidFill>
            <a:ln w="17201">
              <a:solidFill>
                <a:srgbClr val="808080"/>
              </a:solidFill>
              <a:prstDash val="solid"/>
            </a:ln>
          </c:spPr>
          <c:invertIfNegative val="0"/>
          <c:dLbls>
            <c:dLbl>
              <c:idx val="4"/>
              <c:layout>
                <c:manualLayout>
                  <c:x val="0.0777058401383117"/>
                  <c:y val="0.0100146573714114"/>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777058401383117"/>
                  <c:y val="0.0129180430273728"/>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777058401383117"/>
                  <c:y val="0.012595452120674"/>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598928458527113"/>
                  <c:y val="0.012272861213975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598928458527113"/>
                  <c:y val="0.0119502703072761"/>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598928458527113"/>
                  <c:y val="0.0116276794005774"/>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w="34402">
                <a:noFill/>
              </a:ln>
            </c:spPr>
            <c:txPr>
              <a:bodyPr/>
              <a:lstStyle/>
              <a:p>
                <a:pPr>
                  <a:defRPr sz="1354" b="0" i="0" u="none" strike="noStrike" baseline="0">
                    <a:solidFill>
                      <a:srgbClr val="FFFFFF"/>
                    </a:solidFill>
                    <a:latin typeface="Arial"/>
                    <a:ea typeface="Arial"/>
                    <a:cs typeface="Aria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Sheet1!$A$2:$A$11</c:f>
              <c:numCache>
                <c:formatCode>General</c:formatCode>
                <c:ptCount val="10"/>
              </c:numCache>
            </c:numRef>
          </c:cat>
          <c:val>
            <c:numRef>
              <c:f>Sheet1!$B$2:$B$11</c:f>
              <c:numCache>
                <c:formatCode>#,##0;\-#,##0</c:formatCode>
                <c:ptCount val="10"/>
                <c:pt idx="0">
                  <c:v>33.00000000000375</c:v>
                </c:pt>
                <c:pt idx="1">
                  <c:v>5.000000000000568</c:v>
                </c:pt>
                <c:pt idx="2">
                  <c:v>5.000000000000568</c:v>
                </c:pt>
                <c:pt idx="3">
                  <c:v>5.000000000000568</c:v>
                </c:pt>
                <c:pt idx="4">
                  <c:v>3.000000000000341</c:v>
                </c:pt>
                <c:pt idx="5">
                  <c:v>3.000000000000341</c:v>
                </c:pt>
                <c:pt idx="6">
                  <c:v>3.000000000000341</c:v>
                </c:pt>
                <c:pt idx="7">
                  <c:v>2.000000000000227</c:v>
                </c:pt>
                <c:pt idx="8">
                  <c:v>2.000000000000227</c:v>
                </c:pt>
                <c:pt idx="9">
                  <c:v>2.000000000000227</c:v>
                </c:pt>
              </c:numCache>
            </c:numRef>
          </c:val>
        </c:ser>
        <c:dLbls>
          <c:showLegendKey val="0"/>
          <c:showVal val="0"/>
          <c:showCatName val="0"/>
          <c:showSerName val="0"/>
          <c:showPercent val="0"/>
          <c:showBubbleSize val="0"/>
        </c:dLbls>
        <c:gapWidth val="60"/>
        <c:overlap val="100"/>
        <c:axId val="10285056"/>
        <c:axId val="15933488"/>
      </c:barChart>
      <c:catAx>
        <c:axId val="10285056"/>
        <c:scaling>
          <c:orientation val="maxMin"/>
        </c:scaling>
        <c:delete val="0"/>
        <c:axPos val="l"/>
        <c:numFmt formatCode="General" sourceLinked="1"/>
        <c:majorTickMark val="out"/>
        <c:minorTickMark val="none"/>
        <c:tickLblPos val="none"/>
        <c:spPr>
          <a:ln w="17201">
            <a:solidFill>
              <a:srgbClr val="808080"/>
            </a:solidFill>
            <a:prstDash val="solid"/>
          </a:ln>
        </c:spPr>
        <c:crossAx val="15933488"/>
        <c:crossesAt val="0.0"/>
        <c:auto val="1"/>
        <c:lblAlgn val="ctr"/>
        <c:lblOffset val="100"/>
        <c:tickLblSkip val="1"/>
        <c:tickMarkSkip val="1"/>
        <c:noMultiLvlLbl val="0"/>
      </c:catAx>
      <c:valAx>
        <c:axId val="15933488"/>
        <c:scaling>
          <c:orientation val="minMax"/>
          <c:max val="35.0"/>
          <c:min val="0.0"/>
        </c:scaling>
        <c:delete val="0"/>
        <c:axPos val="b"/>
        <c:numFmt formatCode="#,##0;\-#,##0" sourceLinked="1"/>
        <c:majorTickMark val="none"/>
        <c:minorTickMark val="none"/>
        <c:tickLblPos val="none"/>
        <c:spPr>
          <a:ln w="12901">
            <a:noFill/>
          </a:ln>
        </c:spPr>
        <c:crossAx val="10285056"/>
        <c:crosses val="max"/>
        <c:crossBetween val="between"/>
      </c:valAx>
      <c:spPr>
        <a:noFill/>
        <a:ln w="34402">
          <a:noFill/>
        </a:ln>
      </c:spPr>
    </c:plotArea>
    <c:plotVisOnly val="1"/>
    <c:dispBlanksAs val="gap"/>
    <c:showDLblsOverMax val="0"/>
  </c:chart>
  <c:spPr>
    <a:noFill/>
    <a:ln>
      <a:noFill/>
    </a:ln>
  </c:spPr>
  <c:txPr>
    <a:bodyPr/>
    <a:lstStyle/>
    <a:p>
      <a:pPr>
        <a:defRPr sz="1625" b="1"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74846625766871"/>
          <c:y val="0.0193548387096774"/>
          <c:w val="0.914110429447853"/>
          <c:h val="0.970967741935484"/>
        </c:manualLayout>
      </c:layout>
      <c:barChart>
        <c:barDir val="bar"/>
        <c:grouping val="stacked"/>
        <c:varyColors val="0"/>
        <c:ser>
          <c:idx val="0"/>
          <c:order val="0"/>
          <c:tx>
            <c:strRef>
              <c:f>Sheet1!$B$1</c:f>
              <c:strCache>
                <c:ptCount val="1"/>
              </c:strCache>
            </c:strRef>
          </c:tx>
          <c:spPr>
            <a:solidFill>
              <a:srgbClr val="0077B5"/>
            </a:solidFill>
            <a:ln w="17193">
              <a:solidFill>
                <a:srgbClr val="808080"/>
              </a:solidFill>
              <a:prstDash val="solid"/>
            </a:ln>
          </c:spPr>
          <c:invertIfNegative val="0"/>
          <c:dLbls>
            <c:dLbl>
              <c:idx val="0"/>
              <c:layout>
                <c:manualLayout>
                  <c:x val="0.220910301969655"/>
                  <c:y val="0.0116275328855795"/>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203293990812189"/>
                  <c:y val="0.015175979630969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152004151578883"/>
                  <c:y val="0.01227281347313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655011986473653"/>
                  <c:y val="0.015821090107476"/>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655011986473653"/>
                  <c:y val="0.00969211749802684"/>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478852397948548"/>
                  <c:y val="0.0132403941323699"/>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478852397948548"/>
                  <c:y val="0.0103372279745336"/>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478852397948548"/>
                  <c:y val="0.010659868268310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478852397948548"/>
                  <c:y val="0.0109823384510397"/>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478852397948548"/>
                  <c:y val="0.0113049787448163"/>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w="34387">
                <a:noFill/>
              </a:ln>
            </c:spPr>
            <c:txPr>
              <a:bodyPr/>
              <a:lstStyle/>
              <a:p>
                <a:pPr>
                  <a:defRPr sz="1354" b="0" i="0" u="none" strike="noStrike" baseline="0">
                    <a:solidFill>
                      <a:srgbClr val="FFFFFF"/>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numCache>
            </c:numRef>
          </c:cat>
          <c:val>
            <c:numRef>
              <c:f>Sheet1!$B$2:$B$11</c:f>
              <c:numCache>
                <c:formatCode>#,##0;\-#,##0</c:formatCode>
                <c:ptCount val="10"/>
                <c:pt idx="0">
                  <c:v>13.00000000000148</c:v>
                </c:pt>
                <c:pt idx="1">
                  <c:v>12.00000000000136</c:v>
                </c:pt>
                <c:pt idx="2">
                  <c:v>9.000000000001023</c:v>
                </c:pt>
                <c:pt idx="3">
                  <c:v>2.000000000000227</c:v>
                </c:pt>
                <c:pt idx="4">
                  <c:v>2.000000000000227</c:v>
                </c:pt>
                <c:pt idx="5">
                  <c:v>1.000000000000114</c:v>
                </c:pt>
                <c:pt idx="6">
                  <c:v>1.000000000000114</c:v>
                </c:pt>
                <c:pt idx="7">
                  <c:v>1.000000000000114</c:v>
                </c:pt>
                <c:pt idx="8">
                  <c:v>1.000000000000114</c:v>
                </c:pt>
                <c:pt idx="9">
                  <c:v>1.000000000000114</c:v>
                </c:pt>
              </c:numCache>
            </c:numRef>
          </c:val>
        </c:ser>
        <c:dLbls>
          <c:showLegendKey val="0"/>
          <c:showVal val="0"/>
          <c:showCatName val="0"/>
          <c:showSerName val="0"/>
          <c:showPercent val="0"/>
          <c:showBubbleSize val="0"/>
        </c:dLbls>
        <c:gapWidth val="60"/>
        <c:overlap val="100"/>
        <c:axId val="15466224"/>
        <c:axId val="15470688"/>
      </c:barChart>
      <c:catAx>
        <c:axId val="15466224"/>
        <c:scaling>
          <c:orientation val="maxMin"/>
        </c:scaling>
        <c:delete val="0"/>
        <c:axPos val="l"/>
        <c:numFmt formatCode="General" sourceLinked="1"/>
        <c:majorTickMark val="out"/>
        <c:minorTickMark val="none"/>
        <c:tickLblPos val="none"/>
        <c:spPr>
          <a:ln w="17193">
            <a:solidFill>
              <a:srgbClr val="808080"/>
            </a:solidFill>
            <a:prstDash val="solid"/>
          </a:ln>
        </c:spPr>
        <c:crossAx val="15470688"/>
        <c:crossesAt val="0.0"/>
        <c:auto val="1"/>
        <c:lblAlgn val="ctr"/>
        <c:lblOffset val="100"/>
        <c:tickLblSkip val="1"/>
        <c:tickMarkSkip val="1"/>
        <c:noMultiLvlLbl val="0"/>
      </c:catAx>
      <c:valAx>
        <c:axId val="15470688"/>
        <c:scaling>
          <c:orientation val="minMax"/>
          <c:max val="35.0"/>
          <c:min val="0.0"/>
        </c:scaling>
        <c:delete val="0"/>
        <c:axPos val="b"/>
        <c:numFmt formatCode="#,##0;\-#,##0" sourceLinked="1"/>
        <c:majorTickMark val="none"/>
        <c:minorTickMark val="none"/>
        <c:tickLblPos val="none"/>
        <c:spPr>
          <a:ln w="12895">
            <a:noFill/>
          </a:ln>
        </c:spPr>
        <c:crossAx val="15466224"/>
        <c:crosses val="max"/>
        <c:crossBetween val="between"/>
        <c:majorUnit val="200.0"/>
      </c:valAx>
      <c:spPr>
        <a:noFill/>
        <a:ln w="34387">
          <a:noFill/>
        </a:ln>
      </c:spPr>
    </c:plotArea>
    <c:plotVisOnly val="1"/>
    <c:dispBlanksAs val="gap"/>
    <c:showDLblsOverMax val="0"/>
  </c:chart>
  <c:spPr>
    <a:noFill/>
    <a:ln>
      <a:noFill/>
    </a:ln>
  </c:spPr>
  <c:txPr>
    <a:bodyPr/>
    <a:lstStyle/>
    <a:p>
      <a:pPr>
        <a:defRPr sz="1625" b="1" i="0" u="none" strike="noStrike" baseline="0">
          <a:solidFill>
            <a:srgbClr val="000000"/>
          </a:solidFill>
          <a:latin typeface="Calibri"/>
          <a:ea typeface="Calibri"/>
          <a:cs typeface="Calibri"/>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FAB6E7-37AC-5441-BBA9-2B443F2C2269}" type="datetimeFigureOut">
              <a:rPr lang="en-US" smtClean="0"/>
              <a:t>4/23/17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2C0879-3B57-F14C-A932-CF5041EE96FD}" type="slidenum">
              <a:rPr lang="en-US" smtClean="0"/>
              <a:t>‹#›</a:t>
            </a:fld>
            <a:endParaRPr lang="en-US"/>
          </a:p>
        </p:txBody>
      </p:sp>
    </p:spTree>
    <p:extLst>
      <p:ext uri="{BB962C8B-B14F-4D97-AF65-F5344CB8AC3E}">
        <p14:creationId xmlns:p14="http://schemas.microsoft.com/office/powerpoint/2010/main" val="13257984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A1D903-8532-B348-A1E8-288361284342}" type="datetimeFigureOut">
              <a:rPr lang="en-US" smtClean="0"/>
              <a:t>4/23/17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AC44A8-F7C8-B341-A528-E23624D04C0E}" type="slidenum">
              <a:rPr lang="en-US" smtClean="0"/>
              <a:t>‹#›</a:t>
            </a:fld>
            <a:endParaRPr lang="en-US"/>
          </a:p>
        </p:txBody>
      </p:sp>
    </p:spTree>
    <p:extLst>
      <p:ext uri="{BB962C8B-B14F-4D97-AF65-F5344CB8AC3E}">
        <p14:creationId xmlns:p14="http://schemas.microsoft.com/office/powerpoint/2010/main" val="228096296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en.wikipedia.org/wiki/Brown_University" TargetMode="External"/><Relationship Id="rId4" Type="http://schemas.openxmlformats.org/officeDocument/2006/relationships/hyperlink" Target="http://en.wikipedia.org/wiki/Columbia_University" TargetMode="External"/><Relationship Id="rId5" Type="http://schemas.openxmlformats.org/officeDocument/2006/relationships/hyperlink" Target="http://en.wikipedia.org/wiki/Cornell_University" TargetMode="External"/><Relationship Id="rId6" Type="http://schemas.openxmlformats.org/officeDocument/2006/relationships/hyperlink" Target="http://en.wikipedia.org/wiki/Dartmouth_College" TargetMode="External"/><Relationship Id="rId7" Type="http://schemas.openxmlformats.org/officeDocument/2006/relationships/hyperlink" Target="http://en.wikipedia.org/wiki/Harvard_University" TargetMode="External"/><Relationship Id="rId8" Type="http://schemas.openxmlformats.org/officeDocument/2006/relationships/hyperlink" Target="http://en.wikipedia.org/wiki/University_of_Pennsylvania" TargetMode="External"/><Relationship Id="rId9" Type="http://schemas.openxmlformats.org/officeDocument/2006/relationships/hyperlink" Target="http://en.wikipedia.org/wiki/Princeton_University" TargetMode="External"/><Relationship Id="rId10" Type="http://schemas.openxmlformats.org/officeDocument/2006/relationships/hyperlink" Target="http://en.wikipedia.org/wiki/Yale_University" TargetMode="External"/><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 name="Shape 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buNone/>
            </a:pPr>
            <a:r>
              <a:rPr lang="en" dirty="0" smtClean="0"/>
              <a:t>only significant development in business is lean startup methodology - following up on Tom Walshman</a:t>
            </a:r>
            <a:r>
              <a:rPr lang="en-CA" dirty="0" smtClean="0"/>
              <a:t>’s lecture on LSM</a:t>
            </a:r>
          </a:p>
          <a:p>
            <a:pPr>
              <a:buNone/>
            </a:pPr>
            <a:endParaRPr lang="en-CA" dirty="0" smtClean="0"/>
          </a:p>
          <a:p>
            <a:pPr>
              <a:buNone/>
            </a:pPr>
            <a:r>
              <a:rPr lang="en-CA" dirty="0" smtClean="0"/>
              <a:t>reduce the market risks and sidestep the need for large amounts of initial project funding and expensive product launches and failures</a:t>
            </a:r>
          </a:p>
          <a:p>
            <a:pPr>
              <a:buNone/>
            </a:pPr>
            <a:endParaRPr lang="en-CA" dirty="0" smtClean="0"/>
          </a:p>
          <a:p>
            <a:pPr>
              <a:buNone/>
            </a:pPr>
            <a:r>
              <a:rPr lang="en-CA" dirty="0" smtClean="0"/>
              <a:t>All</a:t>
            </a:r>
            <a:r>
              <a:rPr lang="en-CA" baseline="0" dirty="0" smtClean="0"/>
              <a:t> about validation </a:t>
            </a:r>
          </a:p>
          <a:p>
            <a:pPr>
              <a:buNone/>
            </a:pPr>
            <a:endParaRPr lang="en-CA" baseline="0" dirty="0" smtClean="0"/>
          </a:p>
          <a:p>
            <a:pPr>
              <a:buNone/>
            </a:pPr>
            <a:r>
              <a:rPr lang="en-CA" baseline="0" dirty="0" smtClean="0"/>
              <a:t>Started with Toyota revolutionizing the assembly line</a:t>
            </a:r>
          </a:p>
          <a:p>
            <a:pPr>
              <a:buNone/>
            </a:pPr>
            <a:endParaRPr lang="en-CA" baseline="0" dirty="0" smtClean="0"/>
          </a:p>
          <a:p>
            <a:pPr>
              <a:buNone/>
            </a:pPr>
            <a:r>
              <a:rPr lang="en-CA" baseline="0" dirty="0" smtClean="0"/>
              <a:t>But really got going with software….</a:t>
            </a:r>
          </a:p>
          <a:p>
            <a:pPr>
              <a:buNone/>
            </a:pPr>
            <a:endParaRPr lang="en" dirty="0"/>
          </a:p>
        </p:txBody>
      </p:sp>
    </p:spTree>
    <p:extLst>
      <p:ext uri="{BB962C8B-B14F-4D97-AF65-F5344CB8AC3E}">
        <p14:creationId xmlns:p14="http://schemas.microsoft.com/office/powerpoint/2010/main" val="1868428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Grp="1" noRot="1" noChangeAspect="1" noChangeArrowheads="1"/>
          </p:cNvSpPr>
          <p:nvPr>
            <p:ph type="sldImg"/>
          </p:nvPr>
        </p:nvSpPr>
        <p:spPr>
          <a:xfrm>
            <a:off x="1143000" y="685800"/>
            <a:ext cx="4572000" cy="3429000"/>
          </a:xfrm>
          <a:solidFill>
            <a:srgbClr val="FFFFFF"/>
          </a:solidFill>
          <a:ln/>
        </p:spPr>
      </p:sp>
      <p:sp>
        <p:nvSpPr>
          <p:cNvPr id="94210" name="Rectangle 2"/>
          <p:cNvSpPr>
            <a:spLocks noGrp="1" noChangeArrowheads="1"/>
          </p:cNvSpPr>
          <p:nvPr>
            <p:ph type="body" idx="1"/>
          </p:nvPr>
        </p:nvSpPr>
        <p:spPr>
          <a:ln/>
        </p:spPr>
        <p:txBody>
          <a:bodyPr/>
          <a:lstStyle/>
          <a:p>
            <a:pPr eaLnBrk="1" hangingPunct="1">
              <a:defRPr/>
            </a:pPr>
            <a:r>
              <a:rPr lang="en-US" sz="1300" dirty="0" smtClean="0">
                <a:ea typeface="ＭＳ Ｐゴシック" charset="0"/>
                <a:cs typeface="Arial" charset="0"/>
                <a:sym typeface="Arial" charset="0"/>
              </a:rPr>
              <a:t>24K+ schools</a:t>
            </a:r>
          </a:p>
        </p:txBody>
      </p:sp>
    </p:spTree>
    <p:extLst>
      <p:ext uri="{BB962C8B-B14F-4D97-AF65-F5344CB8AC3E}">
        <p14:creationId xmlns:p14="http://schemas.microsoft.com/office/powerpoint/2010/main" val="855538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Rot="1" noChangeAspect="1" noChangeArrowheads="1"/>
          </p:cNvSpPr>
          <p:nvPr>
            <p:ph type="sldImg"/>
          </p:nvPr>
        </p:nvSpPr>
        <p:spPr>
          <a:xfrm>
            <a:off x="1143000" y="685800"/>
            <a:ext cx="4572000" cy="3429000"/>
          </a:xfrm>
          <a:solidFill>
            <a:srgbClr val="FFFFFF"/>
          </a:solidFill>
          <a:ln/>
        </p:spPr>
      </p:sp>
      <p:sp>
        <p:nvSpPr>
          <p:cNvPr id="96258" name="Rectangle 2"/>
          <p:cNvSpPr>
            <a:spLocks noGrp="1" noChangeArrowheads="1"/>
          </p:cNvSpPr>
          <p:nvPr>
            <p:ph type="body" idx="1"/>
          </p:nvPr>
        </p:nvSpPr>
        <p:spPr>
          <a:ln/>
        </p:spPr>
        <p:txBody>
          <a:bodyPr/>
          <a:lstStyle/>
          <a:p>
            <a:pPr eaLnBrk="1" hangingPunct="1"/>
            <a:r>
              <a:rPr lang="en-US" altLang="en-US" sz="1300" smtClean="0">
                <a:latin typeface="Arial" pitchFamily="34" charset="0"/>
                <a:cs typeface="Arial" pitchFamily="34" charset="0"/>
                <a:sym typeface="Arial" pitchFamily="34" charset="0"/>
              </a:rPr>
              <a:t>Billions of weekly updates, 1.5M Groups,15M presos on Slideshare, Pulse, Influencers</a:t>
            </a:r>
          </a:p>
          <a:p>
            <a:pPr eaLnBrk="1" hangingPunct="1"/>
            <a:endParaRPr lang="en-US" altLang="en-US" sz="1300" smtClean="0">
              <a:latin typeface="Arial" pitchFamily="34" charset="0"/>
              <a:cs typeface="Arial" pitchFamily="34" charset="0"/>
              <a:sym typeface="Arial" pitchFamily="34" charset="0"/>
            </a:endParaRPr>
          </a:p>
          <a:p>
            <a:pPr eaLnBrk="1" hangingPunct="1"/>
            <a:r>
              <a:rPr lang="en-US" altLang="en-US" sz="1300" smtClean="0">
                <a:latin typeface="Arial" pitchFamily="34" charset="0"/>
                <a:cs typeface="Arial" pitchFamily="34" charset="0"/>
                <a:sym typeface="Arial" pitchFamily="34" charset="0"/>
              </a:rPr>
              <a:t>The only thing standing in the way of our vision being realized is scale, and that will come with time. Over next ten years, the economic graph will be a reality and it will forever change the way talent connects with opportunity (can add examples of closing the skills gap, students determining their path, economists doing research, etc.)</a:t>
            </a:r>
          </a:p>
        </p:txBody>
      </p:sp>
    </p:spTree>
    <p:extLst>
      <p:ext uri="{BB962C8B-B14F-4D97-AF65-F5344CB8AC3E}">
        <p14:creationId xmlns:p14="http://schemas.microsoft.com/office/powerpoint/2010/main" val="1627157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Grp="1" noRot="1" noChangeAspect="1" noChangeArrowheads="1"/>
          </p:cNvSpPr>
          <p:nvPr>
            <p:ph type="sldImg"/>
          </p:nvPr>
        </p:nvSpPr>
        <p:spPr>
          <a:xfrm>
            <a:off x="1143000" y="685800"/>
            <a:ext cx="4572000" cy="3429000"/>
          </a:xfrm>
          <a:solidFill>
            <a:srgbClr val="FFFFFF"/>
          </a:solidFill>
          <a:ln/>
        </p:spPr>
      </p:sp>
      <p:sp>
        <p:nvSpPr>
          <p:cNvPr id="98306" name="Rectangle 2"/>
          <p:cNvSpPr>
            <a:spLocks noGrp="1" noChangeArrowheads="1"/>
          </p:cNvSpPr>
          <p:nvPr>
            <p:ph type="body" idx="1"/>
          </p:nvPr>
        </p:nvSpPr>
        <p:spPr>
          <a:ln/>
        </p:spPr>
        <p:txBody>
          <a:bodyPr/>
          <a:lstStyle/>
          <a:p>
            <a:pPr eaLnBrk="1" hangingPunct="1">
              <a:defRPr/>
            </a:pPr>
            <a:r>
              <a:rPr lang="en-US" sz="1300" dirty="0" smtClean="0">
                <a:ea typeface="ＭＳ Ｐゴシック" charset="0"/>
                <a:cs typeface="Arial" charset="0"/>
                <a:sym typeface="Arial" charset="0"/>
              </a:rPr>
              <a:t>The only thing standing in the way of our vision being realized is scale, and that will come with time. Over next ten years, the economic graph will be a reality and it will forever change the way talent connects with opportunity.</a:t>
            </a:r>
          </a:p>
        </p:txBody>
      </p:sp>
    </p:spTree>
    <p:extLst>
      <p:ext uri="{BB962C8B-B14F-4D97-AF65-F5344CB8AC3E}">
        <p14:creationId xmlns:p14="http://schemas.microsoft.com/office/powerpoint/2010/main" val="1584182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(won’t actually say this,</a:t>
            </a:r>
            <a:r>
              <a:rPr lang="en-US" baseline="0" dirty="0" smtClean="0"/>
              <a:t> just thoughts): </a:t>
            </a:r>
            <a:r>
              <a:rPr lang="en-US" dirty="0" smtClean="0"/>
              <a:t>Imagine a world where the question "what do you want to be when you grow up" doesn't end as only a dream, but leads straight into a path of helping you achieve that vision.  A world where you are not bound by the skills you currently have and the exploration of careers is encouraged and limitless - even if you don't have an answer to that lifelong question.</a:t>
            </a:r>
          </a:p>
          <a:p>
            <a:r>
              <a:rPr lang="en-US" dirty="0" smtClean="0"/>
              <a:t>LinkedIn + LinkedIn Learning is the platform that can empower you on that path to success, wherever you are in that journey.  </a:t>
            </a:r>
          </a:p>
          <a:p>
            <a:r>
              <a:rPr lang="en-US" dirty="0" smtClean="0"/>
              <a:t>LinkedIn Learning delivers insights that help you understand the skills you need to attain, provides the tools and content that can make you an expert in that field, and connects you to the network that can offer you that job.</a:t>
            </a:r>
          </a:p>
          <a:p>
            <a:r>
              <a:rPr lang="en-US" dirty="0" smtClean="0"/>
              <a:t>LinkedIn Learning is a companion, a personalized career coach, that can guide you through your academic journey and extends well beyond, meeting your career and learning needs, however they choose to evolve.</a:t>
            </a:r>
          </a:p>
        </p:txBody>
      </p:sp>
      <p:sp>
        <p:nvSpPr>
          <p:cNvPr id="4" name="Slide Number Placeholder 3"/>
          <p:cNvSpPr>
            <a:spLocks noGrp="1"/>
          </p:cNvSpPr>
          <p:nvPr>
            <p:ph type="sldNum" sz="quarter" idx="10"/>
          </p:nvPr>
        </p:nvSpPr>
        <p:spPr/>
        <p:txBody>
          <a:bodyPr/>
          <a:lstStyle/>
          <a:p>
            <a:fld id="{AF3945AB-61CF-439A-8DFC-940B66DF5E58}"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52465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Background on LinkedIn’s presence</a:t>
            </a:r>
            <a:r>
              <a:rPr lang="en-US" baseline="0" dirty="0" smtClean="0"/>
              <a:t> in Canada – 1.9M members in Toronto </a:t>
            </a:r>
          </a:p>
          <a:p>
            <a:r>
              <a:rPr lang="en-US" baseline="0" dirty="0" smtClean="0"/>
              <a:t>This means that ~41% of the adult population is on LinkedIn. (based on 2011 Canadian Census data of 4.6M residents &gt;15 </a:t>
            </a:r>
            <a:r>
              <a:rPr lang="en-US" baseline="0" dirty="0" err="1" smtClean="0"/>
              <a:t>yrs</a:t>
            </a:r>
            <a:r>
              <a:rPr lang="en-US" baseline="0" dirty="0" smtClean="0"/>
              <a:t> old).</a:t>
            </a:r>
          </a:p>
          <a:p>
            <a:endParaRPr lang="en-US" baseline="0" dirty="0" smtClean="0"/>
          </a:p>
          <a:p>
            <a:r>
              <a:rPr lang="en-US" baseline="0" dirty="0" smtClean="0"/>
              <a:t>LinkedIn has over 100 employees located in Toronto.</a:t>
            </a:r>
            <a:endParaRPr lang="en-US" dirty="0"/>
          </a:p>
        </p:txBody>
      </p:sp>
      <p:sp>
        <p:nvSpPr>
          <p:cNvPr id="4" name="Slide Number Placeholder 3"/>
          <p:cNvSpPr>
            <a:spLocks noGrp="1"/>
          </p:cNvSpPr>
          <p:nvPr>
            <p:ph type="sldNum" sz="quarter" idx="10"/>
          </p:nvPr>
        </p:nvSpPr>
        <p:spPr/>
        <p:txBody>
          <a:bodyPr/>
          <a:lstStyle/>
          <a:p>
            <a:fld id="{C82A3EF7-70D2-6F43-B2CC-06F0F10C8C22}" type="slidenum">
              <a:rPr lang="en-US" smtClean="0"/>
              <a:pPr/>
              <a:t>15</a:t>
            </a:fld>
            <a:endParaRPr lang="en-US" dirty="0"/>
          </a:p>
        </p:txBody>
      </p:sp>
    </p:spTree>
    <p:extLst>
      <p:ext uri="{BB962C8B-B14F-4D97-AF65-F5344CB8AC3E}">
        <p14:creationId xmlns:p14="http://schemas.microsoft.com/office/powerpoint/2010/main" val="1941429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 able to see where graduates of Algonquin College end up in terms of industries and key skills that they take into the workforce. This not only helps schools to see how effective their courses are, but helps potential students understand where they could end up based on the courses they take. This is powerful information that we simply didn’t have ten years ago but is essential for today’s competitive workforce. </a:t>
            </a:r>
            <a:endParaRPr lang="en-US" dirty="0"/>
          </a:p>
        </p:txBody>
      </p:sp>
      <p:sp>
        <p:nvSpPr>
          <p:cNvPr id="4" name="Slide Number Placeholder 3"/>
          <p:cNvSpPr>
            <a:spLocks noGrp="1"/>
          </p:cNvSpPr>
          <p:nvPr>
            <p:ph type="sldNum" idx="10"/>
          </p:nvPr>
        </p:nvSpPr>
        <p:spPr/>
        <p:txBody>
          <a:bodyPr/>
          <a:lstStyle/>
          <a:p>
            <a:pPr algn="r">
              <a:buSzPct val="25000"/>
            </a:pPr>
            <a:fld id="{00000000-1234-1234-1234-123412341234}" type="slidenum">
              <a:rPr lang="en-US" sz="1300" smtClean="0"/>
              <a:pPr algn="r">
                <a:buSzPct val="25000"/>
              </a:pPr>
              <a:t>18</a:t>
            </a:fld>
            <a:endParaRPr lang="en-US" sz="1300"/>
          </a:p>
        </p:txBody>
      </p:sp>
    </p:spTree>
    <p:extLst>
      <p:ext uri="{BB962C8B-B14F-4D97-AF65-F5344CB8AC3E}">
        <p14:creationId xmlns:p14="http://schemas.microsoft.com/office/powerpoint/2010/main" val="1622032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educators and employers this particular set of insights will likely be of interest to you - this is a breakdown of the most prevalent tech skills in your region and the top schools whose alumni are on </a:t>
            </a:r>
            <a:r>
              <a:rPr lang="en-US" dirty="0" err="1" smtClean="0"/>
              <a:t>linkedin</a:t>
            </a:r>
            <a:r>
              <a:rPr lang="en-US" dirty="0" smtClean="0"/>
              <a:t>.  </a:t>
            </a:r>
          </a:p>
          <a:p>
            <a:endParaRPr lang="en-US" dirty="0" smtClean="0"/>
          </a:p>
          <a:p>
            <a:r>
              <a:rPr lang="en-US" dirty="0" smtClean="0"/>
              <a:t>Let me give you a breakdown of a single school as an example ...</a:t>
            </a: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300" b="0" i="0" u="none" strike="noStrike" cap="none" smtClean="0">
                <a:solidFill>
                  <a:schemeClr val="dk1"/>
                </a:solidFill>
                <a:latin typeface="Arial"/>
                <a:ea typeface="Arial"/>
                <a:cs typeface="Arial"/>
                <a:sym typeface="Arial"/>
              </a:rPr>
              <a:t>19</a:t>
            </a:fld>
            <a:endParaRPr lang="en-US" sz="13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26055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defTabSz="552737">
              <a:defRPr/>
            </a:pPr>
            <a:endParaRPr lang="en-US" sz="1400" dirty="0"/>
          </a:p>
          <a:p>
            <a:endParaRPr lang="en-US" dirty="0"/>
          </a:p>
        </p:txBody>
      </p:sp>
      <p:sp>
        <p:nvSpPr>
          <p:cNvPr id="4" name="Slide Number Placeholder 3"/>
          <p:cNvSpPr>
            <a:spLocks noGrp="1"/>
          </p:cNvSpPr>
          <p:nvPr>
            <p:ph type="sldNum" sz="quarter" idx="10"/>
          </p:nvPr>
        </p:nvSpPr>
        <p:spPr/>
        <p:txBody>
          <a:bodyPr/>
          <a:lstStyle/>
          <a:p>
            <a:fld id="{FE2D9FA3-5749-BB40-80D5-4ADD966BA50B}" type="slidenum">
              <a:rPr lang="en-US" smtClean="0">
                <a:solidFill>
                  <a:prstClr val="black"/>
                </a:solidFill>
                <a:latin typeface="Calibri"/>
              </a:rPr>
              <a:pPr/>
              <a:t>21</a:t>
            </a:fld>
            <a:endParaRPr lang="en-US">
              <a:solidFill>
                <a:prstClr val="black"/>
              </a:solidFill>
              <a:latin typeface="Calibri"/>
            </a:endParaRPr>
          </a:p>
        </p:txBody>
      </p:sp>
    </p:spTree>
    <p:extLst>
      <p:ext uri="{BB962C8B-B14F-4D97-AF65-F5344CB8AC3E}">
        <p14:creationId xmlns:p14="http://schemas.microsoft.com/office/powerpoint/2010/main" val="506193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500" dirty="0"/>
              <a:t>The U.S. Armed Forces are made up of the five armed service branches: </a:t>
            </a:r>
            <a:r>
              <a:rPr lang="en-US" sz="1500" b="1" dirty="0"/>
              <a:t>Air Force</a:t>
            </a:r>
            <a:r>
              <a:rPr lang="en-US" sz="1500" dirty="0"/>
              <a:t>, </a:t>
            </a:r>
            <a:r>
              <a:rPr lang="en-US" sz="1500" b="1" dirty="0"/>
              <a:t>Army</a:t>
            </a:r>
            <a:r>
              <a:rPr lang="en-US" sz="1500" dirty="0"/>
              <a:t>, </a:t>
            </a:r>
            <a:r>
              <a:rPr lang="en-US" sz="1500" b="1" dirty="0"/>
              <a:t>Coast Guard</a:t>
            </a:r>
            <a:r>
              <a:rPr lang="en-US" sz="1500" dirty="0"/>
              <a:t>, </a:t>
            </a:r>
            <a:r>
              <a:rPr lang="en-US" sz="1500" b="1" dirty="0"/>
              <a:t>Marine Corps</a:t>
            </a:r>
            <a:r>
              <a:rPr lang="en-US" sz="1500" dirty="0"/>
              <a:t>, and </a:t>
            </a:r>
            <a:r>
              <a:rPr lang="en-US" sz="1500" b="1" dirty="0"/>
              <a:t>Navy</a:t>
            </a:r>
            <a:r>
              <a:rPr lang="en-US" sz="1500" dirty="0"/>
              <a:t>.</a:t>
            </a:r>
          </a:p>
          <a:p>
            <a:endParaRPr lang="en-US" sz="1500" dirty="0"/>
          </a:p>
          <a:p>
            <a:r>
              <a:rPr lang="en-US" sz="1500" dirty="0"/>
              <a:t>Ivy league: The eight institutions are </a:t>
            </a:r>
            <a:r>
              <a:rPr lang="en-US" sz="1500" dirty="0">
                <a:hlinkClick r:id="rId3" tooltip="Brown University"/>
              </a:rPr>
              <a:t>Brown University</a:t>
            </a:r>
            <a:r>
              <a:rPr lang="en-US" sz="1500" dirty="0"/>
              <a:t>, </a:t>
            </a:r>
            <a:r>
              <a:rPr lang="en-US" sz="1500" dirty="0">
                <a:hlinkClick r:id="rId4" tooltip="Columbia University"/>
              </a:rPr>
              <a:t>Columbia University</a:t>
            </a:r>
            <a:r>
              <a:rPr lang="en-US" sz="1500" dirty="0"/>
              <a:t>, </a:t>
            </a:r>
            <a:r>
              <a:rPr lang="en-US" sz="1500" dirty="0">
                <a:hlinkClick r:id="rId5" tooltip="Cornell University"/>
              </a:rPr>
              <a:t>Cornell University</a:t>
            </a:r>
            <a:r>
              <a:rPr lang="en-US" sz="1500" dirty="0"/>
              <a:t>, </a:t>
            </a:r>
            <a:r>
              <a:rPr lang="en-US" sz="1500" dirty="0">
                <a:hlinkClick r:id="rId6" tooltip="Dartmouth College"/>
              </a:rPr>
              <a:t>Dartmouth College</a:t>
            </a:r>
            <a:r>
              <a:rPr lang="en-US" sz="1500" dirty="0"/>
              <a:t>, </a:t>
            </a:r>
            <a:r>
              <a:rPr lang="en-US" sz="1500" dirty="0">
                <a:hlinkClick r:id="rId7" tooltip="Harvard University"/>
              </a:rPr>
              <a:t>Harvard University</a:t>
            </a:r>
            <a:r>
              <a:rPr lang="en-US" sz="1500" dirty="0"/>
              <a:t>, the </a:t>
            </a:r>
            <a:r>
              <a:rPr lang="en-US" sz="1500" dirty="0">
                <a:hlinkClick r:id="rId8" tooltip="University of Pennsylvania"/>
              </a:rPr>
              <a:t>University of Pennsylvania</a:t>
            </a:r>
            <a:r>
              <a:rPr lang="en-US" sz="1500" dirty="0"/>
              <a:t>, </a:t>
            </a:r>
            <a:r>
              <a:rPr lang="en-US" sz="1500" dirty="0">
                <a:hlinkClick r:id="rId9" tooltip="Princeton University"/>
              </a:rPr>
              <a:t>Princeton University</a:t>
            </a:r>
            <a:r>
              <a:rPr lang="en-US" sz="1500" dirty="0"/>
              <a:t>, and </a:t>
            </a:r>
            <a:r>
              <a:rPr lang="en-US" sz="1500" dirty="0">
                <a:hlinkClick r:id="rId10" tooltip="Yale University"/>
              </a:rPr>
              <a:t>Yale University</a:t>
            </a:r>
            <a:r>
              <a:rPr lang="en-US" sz="1500" dirty="0"/>
              <a:t>.</a:t>
            </a:r>
          </a:p>
          <a:p>
            <a:endParaRPr lang="en-US" sz="1500" dirty="0"/>
          </a:p>
          <a:p>
            <a:r>
              <a:rPr lang="en-US" sz="1500" dirty="0"/>
              <a:t>Languages: English, German, French, Spanish, Japanese, Mandarin (?)</a:t>
            </a:r>
            <a:endParaRPr lang="en-US" dirty="0" smtClean="0"/>
          </a:p>
          <a:p>
            <a:endParaRPr lang="en-US" dirty="0" smtClean="0"/>
          </a:p>
          <a:p>
            <a:endParaRPr lang="en-US" dirty="0" smtClean="0"/>
          </a:p>
          <a:p>
            <a:r>
              <a:rPr lang="en-US" dirty="0" smtClean="0"/>
              <a:t>Notes:</a:t>
            </a:r>
            <a:r>
              <a:rPr lang="en-US" baseline="0" dirty="0" smtClean="0"/>
              <a:t> include 4 year, 2 year, K12 – more detail here, maybe separate slide to focus on </a:t>
            </a:r>
            <a:endParaRPr lang="en-US" dirty="0"/>
          </a:p>
        </p:txBody>
      </p:sp>
      <p:sp>
        <p:nvSpPr>
          <p:cNvPr id="4" name="Slide Number Placeholder 3"/>
          <p:cNvSpPr>
            <a:spLocks noGrp="1"/>
          </p:cNvSpPr>
          <p:nvPr>
            <p:ph type="sldNum" sz="quarter" idx="10"/>
          </p:nvPr>
        </p:nvSpPr>
        <p:spPr/>
        <p:txBody>
          <a:bodyPr/>
          <a:lstStyle/>
          <a:p>
            <a:fld id="{FE2D9FA3-5749-BB40-80D5-4ADD966BA50B}" type="slidenum">
              <a:rPr lang="en-US" smtClean="0">
                <a:solidFill>
                  <a:prstClr val="black"/>
                </a:solidFill>
                <a:latin typeface="Calibri"/>
              </a:rPr>
              <a:pPr/>
              <a:t>23</a:t>
            </a:fld>
            <a:endParaRPr lang="en-US">
              <a:solidFill>
                <a:prstClr val="black"/>
              </a:solidFill>
              <a:latin typeface="Calibri"/>
            </a:endParaRPr>
          </a:p>
        </p:txBody>
      </p:sp>
    </p:spTree>
    <p:extLst>
      <p:ext uri="{BB962C8B-B14F-4D97-AF65-F5344CB8AC3E}">
        <p14:creationId xmlns:p14="http://schemas.microsoft.com/office/powerpoint/2010/main" val="1432081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For the workplace preparedness and skills gap data, we surveyed managers and recent college graduates in the U.S. in early 2016 who completed the </a:t>
            </a:r>
            <a:r>
              <a:rPr lang="en-US" sz="1200" b="0" i="0" kern="1200" dirty="0" err="1" smtClean="0">
                <a:solidFill>
                  <a:schemeClr val="tx1"/>
                </a:solidFill>
                <a:effectLst/>
                <a:latin typeface="+mn-lt"/>
                <a:ea typeface="+mn-ea"/>
                <a:cs typeface="+mn-cs"/>
              </a:rPr>
              <a:t>PayScale</a:t>
            </a:r>
            <a:r>
              <a:rPr lang="en-US" sz="1200" b="0" i="0" kern="1200" dirty="0" smtClean="0">
                <a:solidFill>
                  <a:schemeClr val="tx1"/>
                </a:solidFill>
                <a:effectLst/>
                <a:latin typeface="+mn-lt"/>
                <a:ea typeface="+mn-ea"/>
                <a:cs typeface="+mn-cs"/>
              </a:rPr>
              <a:t> employee compensation survey.</a:t>
            </a:r>
          </a:p>
          <a:p>
            <a:r>
              <a:rPr lang="en-US" sz="1200" b="0" i="0" kern="1200" dirty="0" smtClean="0">
                <a:solidFill>
                  <a:schemeClr val="tx1"/>
                </a:solidFill>
                <a:effectLst/>
                <a:latin typeface="+mn-lt"/>
                <a:ea typeface="+mn-ea"/>
                <a:cs typeface="+mn-cs"/>
              </a:rPr>
              <a:t>Managers: 63,924 </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Recent graduates: 14,167</a:t>
            </a:r>
          </a:p>
        </p:txBody>
      </p:sp>
      <p:sp>
        <p:nvSpPr>
          <p:cNvPr id="4" name="Slide Number Placeholder 3"/>
          <p:cNvSpPr>
            <a:spLocks noGrp="1"/>
          </p:cNvSpPr>
          <p:nvPr>
            <p:ph type="sldNum" sz="quarter" idx="10"/>
          </p:nvPr>
        </p:nvSpPr>
        <p:spPr/>
        <p:txBody>
          <a:bodyPr/>
          <a:lstStyle/>
          <a:p>
            <a:fld id="{52476083-DA0B-46BB-8A10-2D7DD4FB227D}"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693883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overall value</a:t>
            </a:r>
            <a:r>
              <a:rPr lang="en-US" baseline="0" dirty="0"/>
              <a:t> proposition </a:t>
            </a:r>
            <a:endParaRPr lang="en-US" dirty="0"/>
          </a:p>
        </p:txBody>
      </p:sp>
      <p:sp>
        <p:nvSpPr>
          <p:cNvPr id="4" name="Slide Number Placeholder 3"/>
          <p:cNvSpPr>
            <a:spLocks noGrp="1"/>
          </p:cNvSpPr>
          <p:nvPr>
            <p:ph type="sldNum" sz="quarter" idx="10"/>
          </p:nvPr>
        </p:nvSpPr>
        <p:spPr/>
        <p:txBody>
          <a:bodyPr/>
          <a:lstStyle/>
          <a:p>
            <a:fld id="{C82A3EF7-70D2-6F43-B2CC-06F0F10C8C22}"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96228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defTabSz="552737">
              <a:defRPr/>
            </a:pPr>
            <a:endParaRPr lang="en-US" sz="1400" dirty="0"/>
          </a:p>
          <a:p>
            <a:endParaRPr lang="en-US" dirty="0"/>
          </a:p>
        </p:txBody>
      </p:sp>
      <p:sp>
        <p:nvSpPr>
          <p:cNvPr id="4" name="Slide Number Placeholder 3"/>
          <p:cNvSpPr>
            <a:spLocks noGrp="1"/>
          </p:cNvSpPr>
          <p:nvPr>
            <p:ph type="sldNum" sz="quarter" idx="10"/>
          </p:nvPr>
        </p:nvSpPr>
        <p:spPr/>
        <p:txBody>
          <a:bodyPr/>
          <a:lstStyle/>
          <a:p>
            <a:fld id="{FE2D9FA3-5749-BB40-80D5-4ADD966BA50B}" type="slidenum">
              <a:rPr lang="en-US" smtClean="0">
                <a:solidFill>
                  <a:prstClr val="black"/>
                </a:solidFill>
                <a:latin typeface="Calibri"/>
              </a:rPr>
              <a:pPr/>
              <a:t>27</a:t>
            </a:fld>
            <a:endParaRPr lang="en-US">
              <a:solidFill>
                <a:prstClr val="black"/>
              </a:solidFill>
              <a:latin typeface="Calibri"/>
            </a:endParaRPr>
          </a:p>
        </p:txBody>
      </p:sp>
    </p:spTree>
    <p:extLst>
      <p:ext uri="{BB962C8B-B14F-4D97-AF65-F5344CB8AC3E}">
        <p14:creationId xmlns:p14="http://schemas.microsoft.com/office/powerpoint/2010/main" val="506193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BB6278-2D90-4F52-ADB4-148394FEFBBB}"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975755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George looked closer, she noticed that there were actual cost savings</a:t>
            </a:r>
            <a:r>
              <a:rPr lang="en-US" baseline="0" dirty="0" smtClean="0"/>
              <a:t> to the students by having a Lynda.com subscriptions.  The faculty in the Centre Construction and Engineering division took it upon themselves to utilize the Lynda.com videos and used them as supplementary material in classes and even to replace the Design software that was previously purchased. </a:t>
            </a:r>
          </a:p>
          <a:p>
            <a:endParaRPr lang="en-US" baseline="0" dirty="0" smtClean="0"/>
          </a:p>
          <a:p>
            <a:r>
              <a:rPr lang="en-US" baseline="0" dirty="0" smtClean="0"/>
              <a:t>The three courses listed are just to illustrate the breadth of programs that have started incorporating Lynda.com videos into their courses. </a:t>
            </a:r>
          </a:p>
          <a:p>
            <a:endParaRPr lang="en-US" baseline="0" dirty="0" smtClean="0"/>
          </a:p>
          <a:p>
            <a:r>
              <a:rPr lang="en-US" baseline="0" dirty="0" smtClean="0"/>
              <a:t>Jake to speak to small college pricing</a:t>
            </a:r>
            <a:endParaRPr lang="en-US" dirty="0"/>
          </a:p>
        </p:txBody>
      </p:sp>
      <p:sp>
        <p:nvSpPr>
          <p:cNvPr id="4" name="Slide Number Placeholder 3"/>
          <p:cNvSpPr>
            <a:spLocks noGrp="1"/>
          </p:cNvSpPr>
          <p:nvPr>
            <p:ph type="sldNum" sz="quarter" idx="10"/>
          </p:nvPr>
        </p:nvSpPr>
        <p:spPr/>
        <p:txBody>
          <a:bodyPr/>
          <a:lstStyle/>
          <a:p>
            <a:fld id="{2EBB6278-2D90-4F52-ADB4-148394FEFBBB}"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15427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feedback</a:t>
            </a:r>
            <a:r>
              <a:rPr lang="en-US" baseline="0" dirty="0" smtClean="0"/>
              <a:t> we’ve received from faculty has been positive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EBB6278-2D90-4F52-ADB4-148394FEFBBB}"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645617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Personal</a:t>
            </a:r>
            <a:r>
              <a:rPr lang="en-US" baseline="0" dirty="0" smtClean="0"/>
              <a:t> Development directly increases Productivity and Engagement</a:t>
            </a:r>
          </a:p>
          <a:p>
            <a:r>
              <a:rPr lang="en-US" baseline="0" dirty="0" smtClean="0"/>
              <a:t>Engagement directly increases Productivity and Retention</a:t>
            </a:r>
          </a:p>
          <a:p>
            <a:r>
              <a:rPr lang="en-US" baseline="0" dirty="0" smtClean="0"/>
              <a:t>People who stay longer (retention) are more Productive</a:t>
            </a:r>
          </a:p>
          <a:p>
            <a:endParaRPr lang="en-US" baseline="0" dirty="0" smtClean="0"/>
          </a:p>
          <a:p>
            <a:r>
              <a:rPr lang="en-US" baseline="0" dirty="0" smtClean="0"/>
              <a:t>-&gt; Do you care about any of these factors? Is productivity, engagement, or retention important to you?</a:t>
            </a:r>
            <a:endParaRPr lang="en-US" dirty="0" smtClean="0"/>
          </a:p>
          <a:p>
            <a:endParaRPr lang="en-US" dirty="0"/>
          </a:p>
        </p:txBody>
      </p:sp>
      <p:sp>
        <p:nvSpPr>
          <p:cNvPr id="4" name="Slide Number Placeholder 3"/>
          <p:cNvSpPr>
            <a:spLocks noGrp="1"/>
          </p:cNvSpPr>
          <p:nvPr>
            <p:ph type="sldNum" sz="quarter" idx="10"/>
          </p:nvPr>
        </p:nvSpPr>
        <p:spPr/>
        <p:txBody>
          <a:bodyPr/>
          <a:lstStyle/>
          <a:p>
            <a:fld id="{FE2D9FA3-5749-BB40-80D5-4ADD966BA50B}" type="slidenum">
              <a:rPr lang="en-US" smtClean="0"/>
              <a:t>32</a:t>
            </a:fld>
            <a:endParaRPr lang="en-US"/>
          </a:p>
        </p:txBody>
      </p:sp>
    </p:spTree>
    <p:extLst>
      <p:ext uri="{BB962C8B-B14F-4D97-AF65-F5344CB8AC3E}">
        <p14:creationId xmlns:p14="http://schemas.microsoft.com/office/powerpoint/2010/main" val="1854271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a:xfrm>
            <a:off x="1143000" y="685800"/>
            <a:ext cx="4572000" cy="3429000"/>
          </a:xfrm>
          <a:solidFill>
            <a:srgbClr val="FFFFFF"/>
          </a:solidFill>
          <a:ln/>
        </p:spPr>
      </p:sp>
      <p:sp>
        <p:nvSpPr>
          <p:cNvPr id="19458" name="Rectangle 2"/>
          <p:cNvSpPr>
            <a:spLocks noGrp="1" noChangeArrowheads="1"/>
          </p:cNvSpPr>
          <p:nvPr>
            <p:ph type="body" idx="1"/>
          </p:nvPr>
        </p:nvSpPr>
        <p:spPr>
          <a:ln/>
        </p:spPr>
        <p:txBody>
          <a:bodyPr/>
          <a:lstStyle/>
          <a:p>
            <a:pPr eaLnBrk="1" hangingPunct="1">
              <a:defRPr/>
            </a:pPr>
            <a:r>
              <a:rPr lang="en-US" smtClean="0">
                <a:solidFill>
                  <a:srgbClr val="000000"/>
                </a:solidFill>
                <a:latin typeface="Calibri" charset="0"/>
                <a:cs typeface="Calibri" charset="0"/>
                <a:sym typeface="Calibri" charset="0"/>
              </a:rPr>
              <a:t>Remember, currently the ONLY way for companies to recoup R&amp;D expenses and to make a profit is through mark-ups on their products.</a:t>
            </a:r>
          </a:p>
          <a:p>
            <a:pPr eaLnBrk="1" hangingPunct="1">
              <a:defRPr/>
            </a:pPr>
            <a:r>
              <a:rPr lang="en-US" smtClean="0">
                <a:solidFill>
                  <a:srgbClr val="000000"/>
                </a:solidFill>
                <a:latin typeface="Calibri" charset="0"/>
                <a:cs typeface="Calibri" charset="0"/>
                <a:sym typeface="Calibri" charset="0"/>
              </a:rPr>
              <a:t>300:1 ratio in per-capita income between the richest 5% and the poorest quarter</a:t>
            </a:r>
          </a:p>
        </p:txBody>
      </p:sp>
    </p:spTree>
    <p:extLst>
      <p:ext uri="{BB962C8B-B14F-4D97-AF65-F5344CB8AC3E}">
        <p14:creationId xmlns:p14="http://schemas.microsoft.com/office/powerpoint/2010/main" val="1711137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Clr>
                <a:srgbClr val="000000"/>
              </a:buClr>
              <a:buSzPct val="100000"/>
              <a:buFont typeface="Arial"/>
              <a:buNone/>
            </a:pPr>
            <a:r>
              <a:rPr lang="en" dirty="0"/>
              <a:t>Andreessen Horowitz</a:t>
            </a:r>
          </a:p>
          <a:p>
            <a:endParaRPr lang="en" dirty="0"/>
          </a:p>
          <a:p>
            <a:pPr lvl="0" rtl="0">
              <a:buClr>
                <a:srgbClr val="000000"/>
              </a:buClr>
              <a:buSzPct val="100000"/>
              <a:buFont typeface="Arial"/>
              <a:buNone/>
            </a:pPr>
            <a:r>
              <a:rPr lang="en" b="1" dirty="0" smtClean="0"/>
              <a:t>Software </a:t>
            </a:r>
            <a:r>
              <a:rPr lang="en" b="1" dirty="0"/>
              <a:t>development is the only industry where:</a:t>
            </a:r>
          </a:p>
          <a:p>
            <a:pPr lvl="0" rtl="0">
              <a:buClr>
                <a:srgbClr val="000000"/>
              </a:buClr>
              <a:buSzPct val="100000"/>
              <a:buFont typeface="Arial"/>
              <a:buNone/>
            </a:pPr>
            <a:r>
              <a:rPr lang="en" dirty="0"/>
              <a:t> 1) You produce something out of nothing. Don't need materials, only labour. No supply chain issues</a:t>
            </a:r>
          </a:p>
          <a:p>
            <a:pPr lvl="0" rtl="0">
              <a:buClr>
                <a:srgbClr val="000000"/>
              </a:buClr>
              <a:buSzPct val="100000"/>
              <a:buFont typeface="Arial"/>
              <a:buNone/>
            </a:pPr>
            <a:r>
              <a:rPr lang="en" dirty="0"/>
              <a:t> 2) Anyone can do it. Don't need a certificate or license to produce software. No red tape</a:t>
            </a:r>
          </a:p>
          <a:p>
            <a:pPr lvl="0" rtl="0">
              <a:buClr>
                <a:srgbClr val="000000"/>
              </a:buClr>
              <a:buSzPct val="100000"/>
              <a:buFont typeface="Arial"/>
              <a:buNone/>
            </a:pPr>
            <a:r>
              <a:rPr lang="en" dirty="0"/>
              <a:t> 3) Sell directly to your customers. You don't have or need middlemen or resellers. Don't need shelf space in the isle.</a:t>
            </a:r>
          </a:p>
          <a:p>
            <a:pPr lvl="0" rtl="0">
              <a:buClr>
                <a:srgbClr val="000000"/>
              </a:buClr>
              <a:buSzPct val="100000"/>
              <a:buFont typeface="Arial"/>
              <a:buNone/>
            </a:pPr>
            <a:r>
              <a:rPr lang="en" dirty="0"/>
              <a:t> 4) Distribution is global automatically. </a:t>
            </a:r>
          </a:p>
          <a:p>
            <a:pPr lvl="0" rtl="0">
              <a:buClr>
                <a:srgbClr val="000000"/>
              </a:buClr>
              <a:buSzPct val="100000"/>
              <a:buFont typeface="Arial"/>
              <a:buNone/>
            </a:pPr>
            <a:r>
              <a:rPr lang="en" dirty="0"/>
              <a:t> 5) Every other industry NEEDS it. </a:t>
            </a:r>
          </a:p>
          <a:p>
            <a:endParaRPr lang="en" dirty="0"/>
          </a:p>
          <a:p>
            <a:pPr lvl="0" rtl="0">
              <a:buNone/>
            </a:pPr>
            <a:r>
              <a:rPr lang="en-CA" b="1" dirty="0" smtClean="0"/>
              <a:t>Why I founded a </a:t>
            </a:r>
            <a:r>
              <a:rPr lang="en-CA" b="1" dirty="0" err="1" smtClean="0"/>
              <a:t>dev</a:t>
            </a:r>
            <a:r>
              <a:rPr lang="en-CA" b="1" dirty="0" smtClean="0"/>
              <a:t> shop</a:t>
            </a:r>
          </a:p>
          <a:p>
            <a:pPr lvl="0" rtl="0">
              <a:buNone/>
            </a:pPr>
            <a:endParaRPr lang="en-CA" b="1" dirty="0" smtClean="0"/>
          </a:p>
          <a:p>
            <a:pPr lvl="0" rtl="0">
              <a:buNone/>
            </a:pPr>
            <a:r>
              <a:rPr lang="en-CA" dirty="0" smtClean="0"/>
              <a:t>we build </a:t>
            </a:r>
            <a:r>
              <a:rPr lang="en-CA" dirty="0" err="1" smtClean="0"/>
              <a:t>startups</a:t>
            </a:r>
            <a:r>
              <a:rPr lang="en-CA" dirty="0" smtClean="0"/>
              <a:t>, e.g. Vote Compass</a:t>
            </a:r>
          </a:p>
          <a:p>
            <a:pPr lvl="0" rtl="0">
              <a:buNone/>
            </a:pPr>
            <a:endParaRPr lang="en" dirty="0"/>
          </a:p>
        </p:txBody>
      </p:sp>
    </p:spTree>
    <p:extLst>
      <p:ext uri="{BB962C8B-B14F-4D97-AF65-F5344CB8AC3E}">
        <p14:creationId xmlns:p14="http://schemas.microsoft.com/office/powerpoint/2010/main" val="889402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Grp="1" noRot="1" noChangeAspect="1" noChangeArrowheads="1"/>
          </p:cNvSpPr>
          <p:nvPr>
            <p:ph type="sldImg"/>
          </p:nvPr>
        </p:nvSpPr>
        <p:spPr>
          <a:xfrm>
            <a:off x="1143000" y="685800"/>
            <a:ext cx="4572000" cy="3429000"/>
          </a:xfrm>
          <a:solidFill>
            <a:srgbClr val="FFFFFF"/>
          </a:solidFill>
          <a:ln/>
        </p:spPr>
      </p:sp>
      <p:sp>
        <p:nvSpPr>
          <p:cNvPr id="71682" name="Rectangle 2"/>
          <p:cNvSpPr>
            <a:spLocks noGrp="1" noChangeArrowheads="1"/>
          </p:cNvSpPr>
          <p:nvPr>
            <p:ph type="body" idx="1"/>
          </p:nvPr>
        </p:nvSpPr>
        <p:spPr>
          <a:ln/>
        </p:spPr>
        <p:txBody>
          <a:bodyPr/>
          <a:lstStyle/>
          <a:p>
            <a:pPr eaLnBrk="1" hangingPunct="1"/>
            <a:r>
              <a:rPr lang="en-US" altLang="en-US" sz="900" smtClean="0">
                <a:latin typeface="Arial" pitchFamily="34" charset="0"/>
                <a:cs typeface="Arial" pitchFamily="34" charset="0"/>
                <a:sym typeface="Arial" pitchFamily="34" charset="0"/>
              </a:rPr>
              <a:t>Our vision: Create economic opportunity for every member of the global workforce – all 3 billion</a:t>
            </a:r>
          </a:p>
        </p:txBody>
      </p:sp>
    </p:spTree>
    <p:extLst>
      <p:ext uri="{BB962C8B-B14F-4D97-AF65-F5344CB8AC3E}">
        <p14:creationId xmlns:p14="http://schemas.microsoft.com/office/powerpoint/2010/main" val="2041880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p:cNvSpPr>
          <p:nvPr>
            <p:ph type="sldImg"/>
          </p:nvPr>
        </p:nvSpPr>
        <p:spPr>
          <a:xfrm>
            <a:off x="1143000" y="685800"/>
            <a:ext cx="4572000" cy="3429000"/>
          </a:xfrm>
          <a:solidFill>
            <a:srgbClr val="FFFFFF"/>
          </a:solidFill>
          <a:ln/>
        </p:spPr>
      </p:sp>
      <p:sp>
        <p:nvSpPr>
          <p:cNvPr id="77826" name="Rectangle 2"/>
          <p:cNvSpPr>
            <a:spLocks noGrp="1" noChangeArrowheads="1"/>
          </p:cNvSpPr>
          <p:nvPr>
            <p:ph type="body" idx="1"/>
          </p:nvPr>
        </p:nvSpPr>
        <p:spPr>
          <a:ln/>
        </p:spPr>
        <p:txBody>
          <a:bodyPr/>
          <a:lstStyle/>
          <a:p>
            <a:pPr eaLnBrk="1" hangingPunct="1"/>
            <a:r>
              <a:rPr lang="en-US" altLang="en-US" sz="1300" smtClean="0">
                <a:latin typeface="Arial" pitchFamily="34" charset="0"/>
                <a:cs typeface="Arial" pitchFamily="34" charset="0"/>
                <a:sym typeface="Arial" pitchFamily="34" charset="0"/>
              </a:rPr>
              <a:t>Our dream is to help people more easily navigate this increasingly challenging 21st century global economy by developing the world's first economic graph, i.e. we want to digitally map the global economy and in doing so, create economic opportunity for every one of the 3B people in the global workforce.</a:t>
            </a:r>
          </a:p>
          <a:p>
            <a:pPr eaLnBrk="1" hangingPunct="1"/>
            <a:endParaRPr lang="en-US" altLang="en-US" sz="1300" smtClean="0">
              <a:latin typeface="Arial" pitchFamily="34" charset="0"/>
              <a:cs typeface="Arial" pitchFamily="34" charset="0"/>
              <a:sym typeface="Arial" pitchFamily="34" charset="0"/>
            </a:endParaRPr>
          </a:p>
          <a:p>
            <a:pPr>
              <a:buFont typeface="Calibri" pitchFamily="34" charset="0"/>
              <a:buAutoNum type="arabicPeriod"/>
            </a:pPr>
            <a:r>
              <a:rPr lang="en-US" altLang="en-US" smtClean="0">
                <a:latin typeface="Arial" pitchFamily="34" charset="0"/>
              </a:rPr>
              <a:t>We want to create a digital profile for every member of the global workforce</a:t>
            </a:r>
          </a:p>
          <a:p>
            <a:pPr>
              <a:buFont typeface="Calibri" pitchFamily="34" charset="0"/>
              <a:buAutoNum type="arabicPeriod"/>
            </a:pPr>
            <a:r>
              <a:rPr lang="en-US" altLang="en-US" smtClean="0">
                <a:latin typeface="Arial" pitchFamily="34" charset="0"/>
              </a:rPr>
              <a:t>We would like there to be a digital profile for every company in the world, and who you know at those companies up to three degrees to help you get your foot in the door. </a:t>
            </a:r>
          </a:p>
          <a:p>
            <a:pPr>
              <a:buFont typeface="Calibri" pitchFamily="34" charset="0"/>
              <a:buAutoNum type="arabicPeriod"/>
            </a:pPr>
            <a:r>
              <a:rPr lang="en-US" altLang="en-US" smtClean="0">
                <a:latin typeface="Arial" pitchFamily="34" charset="0"/>
              </a:rPr>
              <a:t>We would like to have a digital representation of every job offered by these companies, full-time and part-time for profit and volunteer. </a:t>
            </a:r>
          </a:p>
          <a:p>
            <a:pPr>
              <a:buFont typeface="Calibri" pitchFamily="34" charset="0"/>
              <a:buAutoNum type="arabicPeriod"/>
            </a:pPr>
            <a:r>
              <a:rPr lang="en-US" altLang="en-US" smtClean="0">
                <a:latin typeface="Arial" pitchFamily="34" charset="0"/>
              </a:rPr>
              <a:t>We would also like there to be a digital representation of every skill required to obtain these jobs. </a:t>
            </a:r>
          </a:p>
          <a:p>
            <a:pPr>
              <a:buFont typeface="Calibri" pitchFamily="34" charset="0"/>
              <a:buAutoNum type="arabicPeriod"/>
            </a:pPr>
            <a:r>
              <a:rPr lang="en-US" altLang="en-US" smtClean="0">
                <a:latin typeface="Arial" pitchFamily="34" charset="0"/>
              </a:rPr>
              <a:t>And a presence for every higher educational organization and learning and development tool that would enable the members to obtain those skills.</a:t>
            </a:r>
          </a:p>
          <a:p>
            <a:pPr>
              <a:buFont typeface="Calibri" pitchFamily="34" charset="0"/>
              <a:buAutoNum type="arabicPeriod"/>
            </a:pPr>
            <a:r>
              <a:rPr lang="en-US" altLang="en-US" smtClean="0">
                <a:latin typeface="Arial" pitchFamily="34" charset="0"/>
              </a:rPr>
              <a:t>And lastly, we want to be in a position where we can overlay the professionally relevant knowledge for every one of those individual members, companies and universities to the extent they want to share it. Then we want to step back and allow capital, all forms of capital, intellectual capital, working capital and human capital to flow, to where it can best be leveraged and in doing so, help lift and transform the global economy.</a:t>
            </a:r>
          </a:p>
          <a:p>
            <a:pPr eaLnBrk="1" hangingPunct="1"/>
            <a:endParaRPr lang="en-US" altLang="en-US" sz="1300" smtClean="0">
              <a:latin typeface="Arial" pitchFamily="34" charset="0"/>
              <a:cs typeface="Arial" pitchFamily="34" charset="0"/>
              <a:sym typeface="Arial" pitchFamily="34" charset="0"/>
            </a:endParaRPr>
          </a:p>
        </p:txBody>
      </p:sp>
    </p:spTree>
    <p:extLst>
      <p:ext uri="{BB962C8B-B14F-4D97-AF65-F5344CB8AC3E}">
        <p14:creationId xmlns:p14="http://schemas.microsoft.com/office/powerpoint/2010/main" val="1096262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Grp="1" noRot="1" noChangeAspect="1" noChangeArrowheads="1"/>
          </p:cNvSpPr>
          <p:nvPr>
            <p:ph type="sldImg"/>
          </p:nvPr>
        </p:nvSpPr>
        <p:spPr>
          <a:xfrm>
            <a:off x="1143000" y="685800"/>
            <a:ext cx="4572000" cy="3429000"/>
          </a:xfrm>
          <a:solidFill>
            <a:srgbClr val="FFFFFF"/>
          </a:solidFill>
          <a:ln/>
        </p:spPr>
      </p:sp>
      <p:sp>
        <p:nvSpPr>
          <p:cNvPr id="86018" name="Rectangle 2"/>
          <p:cNvSpPr>
            <a:spLocks noGrp="1" noChangeArrowheads="1"/>
          </p:cNvSpPr>
          <p:nvPr>
            <p:ph type="body" idx="1"/>
          </p:nvPr>
        </p:nvSpPr>
        <p:spPr>
          <a:ln/>
        </p:spPr>
        <p:txBody>
          <a:bodyPr/>
          <a:lstStyle/>
          <a:p>
            <a:pPr eaLnBrk="1" hangingPunct="1">
              <a:defRPr/>
            </a:pPr>
            <a:r>
              <a:rPr lang="en-US" sz="1300" dirty="0" smtClean="0">
                <a:ea typeface="ＭＳ Ｐゴシック" charset="0"/>
                <a:cs typeface="Arial" charset="0"/>
                <a:sym typeface="Arial" charset="0"/>
              </a:rPr>
              <a:t>We first started painting a picture of this vision roughly three years ago. And at that time, it was just that: A vision. But a funny thing happened over the last five years. Our vision started to become a reality: </a:t>
            </a:r>
          </a:p>
          <a:p>
            <a:pPr eaLnBrk="1" hangingPunct="1">
              <a:defRPr/>
            </a:pPr>
            <a:endParaRPr lang="en-US" sz="1300" dirty="0" smtClean="0">
              <a:ea typeface="ＭＳ Ｐゴシック" charset="0"/>
              <a:cs typeface="Arial" charset="0"/>
              <a:sym typeface="Arial" charset="0"/>
            </a:endParaRPr>
          </a:p>
          <a:p>
            <a:pPr eaLnBrk="1" hangingPunct="1">
              <a:defRPr/>
            </a:pPr>
            <a:r>
              <a:rPr lang="en-US" sz="1300" dirty="0" smtClean="0">
                <a:ea typeface="ＭＳ Ｐゴシック" charset="0"/>
                <a:cs typeface="Arial" charset="0"/>
                <a:sym typeface="Arial" charset="0"/>
              </a:rPr>
              <a:t>313M members, 200+ countries, 23 languages</a:t>
            </a:r>
          </a:p>
        </p:txBody>
      </p:sp>
    </p:spTree>
    <p:extLst>
      <p:ext uri="{BB962C8B-B14F-4D97-AF65-F5344CB8AC3E}">
        <p14:creationId xmlns:p14="http://schemas.microsoft.com/office/powerpoint/2010/main" val="1622991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Grp="1" noRot="1" noChangeAspect="1" noChangeArrowheads="1"/>
          </p:cNvSpPr>
          <p:nvPr>
            <p:ph type="sldImg"/>
          </p:nvPr>
        </p:nvSpPr>
        <p:spPr>
          <a:xfrm>
            <a:off x="1143000" y="685800"/>
            <a:ext cx="4572000" cy="3429000"/>
          </a:xfrm>
          <a:solidFill>
            <a:srgbClr val="FFFFFF"/>
          </a:solidFill>
          <a:ln/>
        </p:spPr>
      </p:sp>
      <p:sp>
        <p:nvSpPr>
          <p:cNvPr id="88066" name="Rectangle 2"/>
          <p:cNvSpPr>
            <a:spLocks noGrp="1" noChangeArrowheads="1"/>
          </p:cNvSpPr>
          <p:nvPr>
            <p:ph type="body" idx="1"/>
          </p:nvPr>
        </p:nvSpPr>
        <p:spPr>
          <a:ln/>
        </p:spPr>
        <p:txBody>
          <a:bodyPr/>
          <a:lstStyle/>
          <a:p>
            <a:pPr eaLnBrk="1" hangingPunct="1">
              <a:defRPr/>
            </a:pPr>
            <a:r>
              <a:rPr lang="en-US" sz="1300" dirty="0" smtClean="0">
                <a:ea typeface="ＭＳ Ｐゴシック" charset="0"/>
                <a:cs typeface="Arial" charset="0"/>
                <a:sym typeface="Arial" charset="0"/>
              </a:rPr>
              <a:t>3.5M active company profiles</a:t>
            </a:r>
          </a:p>
        </p:txBody>
      </p:sp>
    </p:spTree>
    <p:extLst>
      <p:ext uri="{BB962C8B-B14F-4D97-AF65-F5344CB8AC3E}">
        <p14:creationId xmlns:p14="http://schemas.microsoft.com/office/powerpoint/2010/main" val="276721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Rot="1" noChangeAspect="1" noChangeArrowheads="1"/>
          </p:cNvSpPr>
          <p:nvPr>
            <p:ph type="sldImg"/>
          </p:nvPr>
        </p:nvSpPr>
        <p:spPr>
          <a:xfrm>
            <a:off x="1143000" y="685800"/>
            <a:ext cx="4572000" cy="3429000"/>
          </a:xfrm>
          <a:solidFill>
            <a:srgbClr val="FFFFFF"/>
          </a:solidFill>
          <a:ln/>
        </p:spPr>
      </p:sp>
      <p:sp>
        <p:nvSpPr>
          <p:cNvPr id="90114" name="Rectangle 2"/>
          <p:cNvSpPr>
            <a:spLocks noGrp="1" noChangeArrowheads="1"/>
          </p:cNvSpPr>
          <p:nvPr>
            <p:ph type="body" idx="1"/>
          </p:nvPr>
        </p:nvSpPr>
        <p:spPr>
          <a:ln/>
        </p:spPr>
        <p:txBody>
          <a:bodyPr/>
          <a:lstStyle/>
          <a:p>
            <a:pPr eaLnBrk="1" hangingPunct="1">
              <a:defRPr/>
            </a:pPr>
            <a:r>
              <a:rPr lang="en-US" sz="1300" dirty="0" smtClean="0">
                <a:ea typeface="ＭＳ Ｐゴシック" charset="0"/>
                <a:cs typeface="Arial" charset="0"/>
                <a:sym typeface="Arial" charset="0"/>
              </a:rPr>
              <a:t>300k jobs</a:t>
            </a:r>
          </a:p>
        </p:txBody>
      </p:sp>
    </p:spTree>
    <p:extLst>
      <p:ext uri="{BB962C8B-B14F-4D97-AF65-F5344CB8AC3E}">
        <p14:creationId xmlns:p14="http://schemas.microsoft.com/office/powerpoint/2010/main" val="1560927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5.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emf"/></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3.emf"/></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6.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emf"/></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emf"/></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emf"/></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D72864-D0A1-E947-8DBE-13A178A1C14D}" type="datetime1">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38487967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511609-6F2A-6540-BD0E-A9D0399B7276}" type="datetime1">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42378801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F34BBC89-4750-441C-A9ED-D0F16CAEC7AF}"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457305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F81644-9621-4558-AF4A-FD06B558E36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9003611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C71E6C-ACDC-4DFF-9302-E0E849E74AAC}"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31940644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2029" y="412754"/>
            <a:ext cx="8804217" cy="83608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493211"/>
            <a:ext cx="8229600" cy="4550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604000"/>
            <a:ext cx="448734" cy="254000"/>
          </a:xfrm>
          <a:prstGeom prst="rect">
            <a:avLst/>
          </a:prstGeom>
        </p:spPr>
        <p:txBody>
          <a:bodyPr lIns="91436" tIns="45719" rIns="91436" bIns="45719"/>
          <a:lstStyle/>
          <a:p>
            <a:fld id="{881EF099-293E-1C4F-8566-8276698F81CA}" type="slidenum">
              <a:rPr lang="en-US" smtClean="0">
                <a:solidFill>
                  <a:srgbClr val="1A2E40"/>
                </a:solidFill>
              </a:rPr>
              <a:pPr/>
              <a:t>‹#›</a:t>
            </a:fld>
            <a:endParaRPr lang="en-US" dirty="0">
              <a:solidFill>
                <a:srgbClr val="1A2E40"/>
              </a:solidFill>
            </a:endParaRPr>
          </a:p>
        </p:txBody>
      </p:sp>
      <p:sp>
        <p:nvSpPr>
          <p:cNvPr id="7" name="Text Placeholder 3"/>
          <p:cNvSpPr>
            <a:spLocks noGrp="1"/>
          </p:cNvSpPr>
          <p:nvPr>
            <p:ph type="body" sz="quarter" idx="13" hasCustomPrompt="1"/>
          </p:nvPr>
        </p:nvSpPr>
        <p:spPr>
          <a:xfrm>
            <a:off x="144460" y="46185"/>
            <a:ext cx="3950297" cy="361949"/>
          </a:xfrm>
          <a:prstGeom prst="rect">
            <a:avLst/>
          </a:prstGeom>
        </p:spPr>
        <p:txBody>
          <a:bodyPr vert="horz"/>
          <a:lstStyle>
            <a:lvl1pPr marL="0" indent="0">
              <a:buNone/>
              <a:defRPr sz="675" b="0" i="0" baseline="0">
                <a:solidFill>
                  <a:schemeClr val="bg1"/>
                </a:solidFill>
                <a:latin typeface="Century Gothic"/>
                <a:cs typeface="Century Gothic"/>
              </a:defRPr>
            </a:lvl1pPr>
            <a:lvl2pPr marL="188637" indent="0">
              <a:buNone/>
              <a:defRPr sz="675" b="0" i="0">
                <a:solidFill>
                  <a:schemeClr val="accent3"/>
                </a:solidFill>
                <a:latin typeface="Century Gothic"/>
                <a:cs typeface="Century Gothic"/>
              </a:defRPr>
            </a:lvl2pPr>
            <a:lvl3pPr marL="362184" indent="0">
              <a:buNone/>
              <a:defRPr sz="675" b="0" i="0">
                <a:solidFill>
                  <a:schemeClr val="accent3"/>
                </a:solidFill>
                <a:latin typeface="Century Gothic"/>
                <a:cs typeface="Century Gothic"/>
              </a:defRPr>
            </a:lvl3pPr>
            <a:lvl4pPr marL="1010351" indent="0">
              <a:buNone/>
              <a:defRPr sz="675" b="0" i="0">
                <a:solidFill>
                  <a:schemeClr val="accent3"/>
                </a:solidFill>
                <a:latin typeface="Century Gothic"/>
                <a:cs typeface="Century Gothic"/>
              </a:defRPr>
            </a:lvl4pPr>
            <a:lvl5pPr marL="1347134" indent="0">
              <a:buNone/>
              <a:defRPr sz="675" b="0" i="0">
                <a:solidFill>
                  <a:schemeClr val="accent3"/>
                </a:solidFill>
                <a:latin typeface="Century Gothic"/>
                <a:cs typeface="Century Gothic"/>
              </a:defRPr>
            </a:lvl5pPr>
          </a:lstStyle>
          <a:p>
            <a:pPr lvl="0"/>
            <a:r>
              <a:rPr lang="en-US" dirty="0" smtClean="0"/>
              <a:t>CLICK TO ENTER SECTION TITLE</a:t>
            </a:r>
            <a:endParaRPr lang="en-US" dirty="0"/>
          </a:p>
        </p:txBody>
      </p:sp>
    </p:spTree>
    <p:extLst>
      <p:ext uri="{BB962C8B-B14F-4D97-AF65-F5344CB8AC3E}">
        <p14:creationId xmlns:p14="http://schemas.microsoft.com/office/powerpoint/2010/main" val="1196250304"/>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CBAE5D2C-8D3D-4564-9044-CB9C15549BB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n-US">
              <a:solidFill>
                <a:srgbClr val="1A2E40"/>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479022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BF6A29-6A0A-4AAD-80CD-51FB614C324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99415433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EA2DFEFD-78C9-4618-AF2D-75498CB50527}" type="datetime1">
              <a:rPr lang="en-US" smtClean="0">
                <a:solidFill>
                  <a:srgbClr val="EBE7DD"/>
                </a:solidFill>
              </a:rPr>
              <a:pPr/>
              <a:t>4/23/17</a:t>
            </a:fld>
            <a:endParaRPr lang="en-US">
              <a:solidFill>
                <a:srgbClr val="EBE7DD"/>
              </a:solidFill>
            </a:endParaRPr>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n-US">
              <a:solidFill>
                <a:srgbClr val="EBE7DD"/>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D511D05D-F849-4CA9-B881-9BE059ECB7F3}" type="slidenum">
              <a:rPr lang="en-US" smtClean="0">
                <a:solidFill>
                  <a:srgbClr val="EBE7DD"/>
                </a:solidFill>
              </a:rPr>
              <a:pPr/>
              <a:t>‹#›</a:t>
            </a:fld>
            <a:endParaRPr lang="en-US">
              <a:solidFill>
                <a:srgbClr val="EBE7DD"/>
              </a:solidFill>
            </a:endParaRPr>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1966784516"/>
      </p:ext>
    </p:extLst>
  </p:cSld>
  <p:clrMapOvr>
    <a:overrideClrMapping bg1="dk1" tx1="lt1" bg2="dk2" tx2="lt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2EC040-B4B3-4F13-8F5C-A8CEB1492BA2}"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p:txBody>
          <a:bodyPr/>
          <a:lstStyle/>
          <a:p>
            <a:endParaRPr lang="en-US">
              <a:solidFill>
                <a:srgbClr val="1A2E40"/>
              </a:solidFill>
            </a:endParaRPr>
          </a:p>
        </p:txBody>
      </p:sp>
      <p:sp>
        <p:nvSpPr>
          <p:cNvPr id="7" name="Slide Number Placeholder 6"/>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212357733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16E6DC5-2519-4E46-892B-142E49B64923}" type="datetime1">
              <a:rPr lang="en-US" smtClean="0">
                <a:solidFill>
                  <a:srgbClr val="1A2E40"/>
                </a:solidFill>
              </a:rPr>
              <a:pPr/>
              <a:t>4/23/17</a:t>
            </a:fld>
            <a:endParaRPr lang="en-US">
              <a:solidFill>
                <a:srgbClr val="1A2E40"/>
              </a:solidFill>
            </a:endParaRPr>
          </a:p>
        </p:txBody>
      </p:sp>
      <p:sp>
        <p:nvSpPr>
          <p:cNvPr id="8" name="Footer Placeholder 7"/>
          <p:cNvSpPr>
            <a:spLocks noGrp="1"/>
          </p:cNvSpPr>
          <p:nvPr>
            <p:ph type="ftr" sz="quarter" idx="11"/>
          </p:nvPr>
        </p:nvSpPr>
        <p:spPr/>
        <p:txBody>
          <a:bodyPr/>
          <a:lstStyle/>
          <a:p>
            <a:endParaRPr lang="en-US">
              <a:solidFill>
                <a:srgbClr val="1A2E40"/>
              </a:solidFill>
            </a:endParaRPr>
          </a:p>
        </p:txBody>
      </p:sp>
      <p:sp>
        <p:nvSpPr>
          <p:cNvPr id="9" name="Slide Number Placeholder 8"/>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5642214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AC8017-19C9-48F9-954E-42EC4F1A9393}" type="datetime1">
              <a:rPr lang="en-US" smtClean="0">
                <a:solidFill>
                  <a:srgbClr val="1A2E40"/>
                </a:solidFill>
              </a:rPr>
              <a:pPr/>
              <a:t>4/23/17</a:t>
            </a:fld>
            <a:endParaRPr lang="en-US">
              <a:solidFill>
                <a:srgbClr val="1A2E40"/>
              </a:solidFill>
            </a:endParaRPr>
          </a:p>
        </p:txBody>
      </p:sp>
      <p:sp>
        <p:nvSpPr>
          <p:cNvPr id="4" name="Footer Placeholder 3"/>
          <p:cNvSpPr>
            <a:spLocks noGrp="1"/>
          </p:cNvSpPr>
          <p:nvPr>
            <p:ph type="ftr" sz="quarter" idx="11"/>
          </p:nvPr>
        </p:nvSpPr>
        <p:spPr/>
        <p:txBody>
          <a:bodyPr/>
          <a:lstStyle/>
          <a:p>
            <a:endParaRPr lang="en-US">
              <a:solidFill>
                <a:srgbClr val="1A2E40"/>
              </a:solidFill>
            </a:endParaRPr>
          </a:p>
        </p:txBody>
      </p:sp>
      <p:sp>
        <p:nvSpPr>
          <p:cNvPr id="5" name="Slide Number Placeholder 4"/>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657230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4"/>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4"/>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F9BC74-68C5-B740-AF74-2D6F7CCF734B}" type="datetime1">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23647542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C8364-DE5D-4589-8DCA-A7A2A6674F2C}" type="datetime1">
              <a:rPr lang="en-US" smtClean="0">
                <a:solidFill>
                  <a:srgbClr val="1A2E40"/>
                </a:solidFill>
              </a:rPr>
              <a:pPr/>
              <a:t>4/23/17</a:t>
            </a:fld>
            <a:endParaRPr lang="en-US">
              <a:solidFill>
                <a:srgbClr val="1A2E40"/>
              </a:solidFill>
            </a:endParaRPr>
          </a:p>
        </p:txBody>
      </p:sp>
      <p:sp>
        <p:nvSpPr>
          <p:cNvPr id="3" name="Footer Placeholder 2"/>
          <p:cNvSpPr>
            <a:spLocks noGrp="1"/>
          </p:cNvSpPr>
          <p:nvPr>
            <p:ph type="ftr" sz="quarter" idx="11"/>
          </p:nvPr>
        </p:nvSpPr>
        <p:spPr/>
        <p:txBody>
          <a:bodyPr/>
          <a:lstStyle/>
          <a:p>
            <a:endParaRPr lang="en-US">
              <a:solidFill>
                <a:srgbClr val="1A2E40"/>
              </a:solidFill>
            </a:endParaRPr>
          </a:p>
        </p:txBody>
      </p:sp>
      <p:sp>
        <p:nvSpPr>
          <p:cNvPr id="4" name="Slide Number Placeholder 3"/>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2784694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DE8DC864-8776-4CED-8EEA-E66052F46740}"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4358628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F34BBC89-4750-441C-A9ED-D0F16CAEC7AF}"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1895232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F81644-9621-4558-AF4A-FD06B558E36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44064319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C71E6C-ACDC-4DFF-9302-E0E849E74AAC}"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80273826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2029" y="412754"/>
            <a:ext cx="8804217" cy="83608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493211"/>
            <a:ext cx="8229600" cy="4550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604000"/>
            <a:ext cx="448734" cy="254000"/>
          </a:xfrm>
          <a:prstGeom prst="rect">
            <a:avLst/>
          </a:prstGeom>
        </p:spPr>
        <p:txBody>
          <a:bodyPr lIns="91436" tIns="45719" rIns="91436" bIns="45719"/>
          <a:lstStyle/>
          <a:p>
            <a:fld id="{881EF099-293E-1C4F-8566-8276698F81CA}" type="slidenum">
              <a:rPr lang="en-US" smtClean="0">
                <a:solidFill>
                  <a:srgbClr val="1A2E40"/>
                </a:solidFill>
              </a:rPr>
              <a:pPr/>
              <a:t>‹#›</a:t>
            </a:fld>
            <a:endParaRPr lang="en-US" dirty="0">
              <a:solidFill>
                <a:srgbClr val="1A2E40"/>
              </a:solidFill>
            </a:endParaRPr>
          </a:p>
        </p:txBody>
      </p:sp>
      <p:sp>
        <p:nvSpPr>
          <p:cNvPr id="7" name="Text Placeholder 3"/>
          <p:cNvSpPr>
            <a:spLocks noGrp="1"/>
          </p:cNvSpPr>
          <p:nvPr>
            <p:ph type="body" sz="quarter" idx="13" hasCustomPrompt="1"/>
          </p:nvPr>
        </p:nvSpPr>
        <p:spPr>
          <a:xfrm>
            <a:off x="144460" y="46185"/>
            <a:ext cx="3950297" cy="361949"/>
          </a:xfrm>
          <a:prstGeom prst="rect">
            <a:avLst/>
          </a:prstGeom>
        </p:spPr>
        <p:txBody>
          <a:bodyPr vert="horz"/>
          <a:lstStyle>
            <a:lvl1pPr marL="0" indent="0">
              <a:buNone/>
              <a:defRPr sz="675" b="0" i="0" baseline="0">
                <a:solidFill>
                  <a:schemeClr val="bg1"/>
                </a:solidFill>
                <a:latin typeface="Century Gothic"/>
                <a:cs typeface="Century Gothic"/>
              </a:defRPr>
            </a:lvl1pPr>
            <a:lvl2pPr marL="188637" indent="0">
              <a:buNone/>
              <a:defRPr sz="675" b="0" i="0">
                <a:solidFill>
                  <a:schemeClr val="accent3"/>
                </a:solidFill>
                <a:latin typeface="Century Gothic"/>
                <a:cs typeface="Century Gothic"/>
              </a:defRPr>
            </a:lvl2pPr>
            <a:lvl3pPr marL="362184" indent="0">
              <a:buNone/>
              <a:defRPr sz="675" b="0" i="0">
                <a:solidFill>
                  <a:schemeClr val="accent3"/>
                </a:solidFill>
                <a:latin typeface="Century Gothic"/>
                <a:cs typeface="Century Gothic"/>
              </a:defRPr>
            </a:lvl3pPr>
            <a:lvl4pPr marL="1010351" indent="0">
              <a:buNone/>
              <a:defRPr sz="675" b="0" i="0">
                <a:solidFill>
                  <a:schemeClr val="accent3"/>
                </a:solidFill>
                <a:latin typeface="Century Gothic"/>
                <a:cs typeface="Century Gothic"/>
              </a:defRPr>
            </a:lvl4pPr>
            <a:lvl5pPr marL="1347134" indent="0">
              <a:buNone/>
              <a:defRPr sz="675" b="0" i="0">
                <a:solidFill>
                  <a:schemeClr val="accent3"/>
                </a:solidFill>
                <a:latin typeface="Century Gothic"/>
                <a:cs typeface="Century Gothic"/>
              </a:defRPr>
            </a:lvl5pPr>
          </a:lstStyle>
          <a:p>
            <a:pPr lvl="0"/>
            <a:r>
              <a:rPr lang="en-US" dirty="0" smtClean="0"/>
              <a:t>CLICK TO ENTER SECTION TITLE</a:t>
            </a:r>
            <a:endParaRPr lang="en-US" dirty="0"/>
          </a:p>
        </p:txBody>
      </p:sp>
    </p:spTree>
    <p:extLst>
      <p:ext uri="{BB962C8B-B14F-4D97-AF65-F5344CB8AC3E}">
        <p14:creationId xmlns:p14="http://schemas.microsoft.com/office/powerpoint/2010/main" val="947833733"/>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prstClr val="white"/>
              </a:solidFill>
            </a:endParaRPr>
          </a:p>
        </p:txBody>
      </p:sp>
      <p:sp>
        <p:nvSpPr>
          <p:cNvPr id="2" name="Title 1"/>
          <p:cNvSpPr>
            <a:spLocks noGrp="1"/>
          </p:cNvSpPr>
          <p:nvPr>
            <p:ph type="ctrTitle"/>
          </p:nvPr>
        </p:nvSpPr>
        <p:spPr>
          <a:xfrm>
            <a:off x="178594" y="2711450"/>
            <a:ext cx="6858000" cy="2387600"/>
          </a:xfrm>
        </p:spPr>
        <p:txBody>
          <a:bodyPr anchor="b"/>
          <a:lstStyle>
            <a:lvl1pPr algn="l">
              <a:defRPr sz="4500">
                <a:solidFill>
                  <a:schemeClr val="bg1"/>
                </a:soli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178594" y="5099050"/>
            <a:ext cx="6857999" cy="914400"/>
          </a:xfrm>
        </p:spPr>
        <p:txBody>
          <a:bodyPr/>
          <a:lstStyle>
            <a:lvl1pPr marL="0" indent="0">
              <a:buNone/>
              <a:defRPr lang="en-US" sz="2400" i="1" kern="1200" dirty="0" smtClean="0">
                <a:solidFill>
                  <a:schemeClr val="bg1">
                    <a:lumMod val="65000"/>
                  </a:schemeClr>
                </a:solidFill>
                <a:latin typeface="+mj-lt"/>
                <a:ea typeface="+mj-ea"/>
                <a:cs typeface="+mj-cs"/>
              </a:defRPr>
            </a:lvl1pPr>
          </a:lstStyle>
          <a:p>
            <a:pPr lvl="0"/>
            <a:r>
              <a:rPr lang="en-US" smtClean="0"/>
              <a:t>Click to edit Master text styles</a:t>
            </a:r>
          </a:p>
        </p:txBody>
      </p:sp>
    </p:spTree>
    <p:extLst>
      <p:ext uri="{BB962C8B-B14F-4D97-AF65-F5344CB8AC3E}">
        <p14:creationId xmlns:p14="http://schemas.microsoft.com/office/powerpoint/2010/main" val="1832896649"/>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1456" y="69851"/>
            <a:ext cx="8701088" cy="1325563"/>
          </a:xfrm>
        </p:spPr>
        <p:txBody>
          <a:bodyPr>
            <a:normAutofit/>
          </a:bodyPr>
          <a:lstStyle>
            <a:lvl1pPr>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221456" y="1395413"/>
            <a:ext cx="8701088" cy="4781550"/>
          </a:xfrm>
        </p:spPr>
        <p:txBody>
          <a:bodyPr>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cxnSp>
        <p:nvCxnSpPr>
          <p:cNvPr id="8" name="Straight Connector 7"/>
          <p:cNvCxnSpPr/>
          <p:nvPr/>
        </p:nvCxnSpPr>
        <p:spPr>
          <a:xfrm>
            <a:off x="221456" y="1285875"/>
            <a:ext cx="8701088" cy="0"/>
          </a:xfrm>
          <a:prstGeom prst="line">
            <a:avLst/>
          </a:prstGeom>
          <a:ln>
            <a:solidFill>
              <a:srgbClr val="0076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71964"/>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p:cNvSpPr/>
          <p:nvPr/>
        </p:nvSpPr>
        <p:spPr>
          <a:xfrm>
            <a:off x="421481" y="407989"/>
            <a:ext cx="8301038" cy="6042025"/>
          </a:xfrm>
          <a:prstGeom prst="rect">
            <a:avLst/>
          </a:prstGeom>
          <a:gradFill flip="none" rotWithShape="1">
            <a:gsLst>
              <a:gs pos="0">
                <a:schemeClr val="accent5">
                  <a:lumMod val="82000"/>
                  <a:lumOff val="18000"/>
                </a:schemeClr>
              </a:gs>
              <a:gs pos="46000">
                <a:schemeClr val="accent5">
                  <a:lumMod val="75000"/>
                </a:schemeClr>
              </a:gs>
              <a:gs pos="100000">
                <a:schemeClr val="accent5">
                  <a:lumMod val="49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prstClr val="white"/>
              </a:solidFill>
            </a:endParaRPr>
          </a:p>
        </p:txBody>
      </p:sp>
      <p:sp>
        <p:nvSpPr>
          <p:cNvPr id="2" name="Title 1"/>
          <p:cNvSpPr>
            <a:spLocks noGrp="1"/>
          </p:cNvSpPr>
          <p:nvPr>
            <p:ph type="title"/>
          </p:nvPr>
        </p:nvSpPr>
        <p:spPr>
          <a:xfrm>
            <a:off x="623888" y="2002632"/>
            <a:ext cx="7886700" cy="2852737"/>
          </a:xfrm>
        </p:spPr>
        <p:txBody>
          <a:bodyPr anchor="ctr">
            <a:normAutofit/>
          </a:bodyPr>
          <a:lstStyle>
            <a:lvl1pPr algn="ctr">
              <a:defRPr sz="360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859502059"/>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21457" y="1395413"/>
            <a:ext cx="4293394" cy="4781550"/>
          </a:xfrm>
        </p:spPr>
        <p:txBody>
          <a:bodyPr>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95413"/>
            <a:ext cx="4293394" cy="4781550"/>
          </a:xfrm>
        </p:spPr>
        <p:txBody>
          <a:bodyPr>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9"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10"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11" name="Title 1"/>
          <p:cNvSpPr>
            <a:spLocks noGrp="1"/>
          </p:cNvSpPr>
          <p:nvPr>
            <p:ph type="title"/>
          </p:nvPr>
        </p:nvSpPr>
        <p:spPr>
          <a:xfrm>
            <a:off x="221456" y="69851"/>
            <a:ext cx="8701088" cy="1325563"/>
          </a:xfrm>
        </p:spPr>
        <p:txBody>
          <a:bodyPr>
            <a:normAutofit/>
          </a:bodyPr>
          <a:lstStyle>
            <a:lvl1pPr>
              <a:defRPr sz="2400"/>
            </a:lvl1pPr>
          </a:lstStyle>
          <a:p>
            <a:r>
              <a:rPr lang="en-US" smtClean="0"/>
              <a:t>Click to edit Master title style</a:t>
            </a:r>
            <a:endParaRPr lang="en-US" dirty="0"/>
          </a:p>
        </p:txBody>
      </p:sp>
      <p:cxnSp>
        <p:nvCxnSpPr>
          <p:cNvPr id="12" name="Straight Connector 11"/>
          <p:cNvCxnSpPr/>
          <p:nvPr/>
        </p:nvCxnSpPr>
        <p:spPr>
          <a:xfrm>
            <a:off x="221456" y="1285875"/>
            <a:ext cx="8701088" cy="0"/>
          </a:xfrm>
          <a:prstGeom prst="line">
            <a:avLst/>
          </a:prstGeom>
          <a:ln>
            <a:solidFill>
              <a:srgbClr val="0076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08950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1455380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1457" y="1395413"/>
            <a:ext cx="4276725" cy="1109662"/>
          </a:xfrm>
        </p:spPr>
        <p:txBody>
          <a:bodyPr anchor="b">
            <a:normAutofit/>
          </a:bodyPr>
          <a:lstStyle>
            <a:lvl1pPr marL="0" indent="0">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221457" y="2501901"/>
            <a:ext cx="4276725" cy="3687762"/>
          </a:xfrm>
        </p:spPr>
        <p:txBody>
          <a:bodyPr>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395413"/>
            <a:ext cx="4293394" cy="1109662"/>
          </a:xfrm>
        </p:spPr>
        <p:txBody>
          <a:bodyPr anchor="b">
            <a:normAutofit/>
          </a:bodyPr>
          <a:lstStyle>
            <a:lvl1pPr marL="0" indent="0">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1901"/>
            <a:ext cx="4293393" cy="3687762"/>
          </a:xfrm>
        </p:spPr>
        <p:txBody>
          <a:bodyPr>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11"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12"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13" name="Title 1"/>
          <p:cNvSpPr>
            <a:spLocks noGrp="1"/>
          </p:cNvSpPr>
          <p:nvPr>
            <p:ph type="title"/>
          </p:nvPr>
        </p:nvSpPr>
        <p:spPr>
          <a:xfrm>
            <a:off x="221456" y="69851"/>
            <a:ext cx="8701088" cy="1325563"/>
          </a:xfrm>
        </p:spPr>
        <p:txBody>
          <a:bodyPr>
            <a:normAutofit/>
          </a:bodyPr>
          <a:lstStyle>
            <a:lvl1pPr>
              <a:defRPr sz="2400"/>
            </a:lvl1pPr>
          </a:lstStyle>
          <a:p>
            <a:r>
              <a:rPr lang="en-US" smtClean="0"/>
              <a:t>Click to edit Master title style</a:t>
            </a:r>
            <a:endParaRPr lang="en-US" dirty="0"/>
          </a:p>
        </p:txBody>
      </p:sp>
      <p:cxnSp>
        <p:nvCxnSpPr>
          <p:cNvPr id="14" name="Straight Connector 13"/>
          <p:cNvCxnSpPr/>
          <p:nvPr/>
        </p:nvCxnSpPr>
        <p:spPr>
          <a:xfrm>
            <a:off x="221456" y="1285875"/>
            <a:ext cx="8701088" cy="0"/>
          </a:xfrm>
          <a:prstGeom prst="line">
            <a:avLst/>
          </a:prstGeom>
          <a:ln>
            <a:solidFill>
              <a:srgbClr val="0076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70081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7"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8"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9" name="Title 1"/>
          <p:cNvSpPr>
            <a:spLocks noGrp="1"/>
          </p:cNvSpPr>
          <p:nvPr>
            <p:ph type="title"/>
          </p:nvPr>
        </p:nvSpPr>
        <p:spPr>
          <a:xfrm>
            <a:off x="221456" y="69851"/>
            <a:ext cx="8701088" cy="1325563"/>
          </a:xfrm>
        </p:spPr>
        <p:txBody>
          <a:bodyPr>
            <a:normAutofit/>
          </a:bodyPr>
          <a:lstStyle>
            <a:lvl1pPr>
              <a:defRPr sz="2400"/>
            </a:lvl1pPr>
          </a:lstStyle>
          <a:p>
            <a:r>
              <a:rPr lang="en-US" smtClean="0"/>
              <a:t>Click to edit Master title style</a:t>
            </a:r>
            <a:endParaRPr lang="en-US" dirty="0"/>
          </a:p>
        </p:txBody>
      </p:sp>
      <p:cxnSp>
        <p:nvCxnSpPr>
          <p:cNvPr id="10" name="Straight Connector 9"/>
          <p:cNvCxnSpPr/>
          <p:nvPr/>
        </p:nvCxnSpPr>
        <p:spPr>
          <a:xfrm>
            <a:off x="221456" y="1285875"/>
            <a:ext cx="8701088" cy="0"/>
          </a:xfrm>
          <a:prstGeom prst="line">
            <a:avLst/>
          </a:prstGeom>
          <a:ln>
            <a:solidFill>
              <a:srgbClr val="0076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8156169"/>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6"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7"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6035116"/>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8"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9"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10"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8134323"/>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8"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9"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10"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7291724"/>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221456" y="1825625"/>
            <a:ext cx="8701088" cy="4351338"/>
          </a:xfrm>
        </p:spPr>
        <p:txBody>
          <a:bodyPr vert="eaVert">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8"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9"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10" name="Title 1"/>
          <p:cNvSpPr>
            <a:spLocks noGrp="1"/>
          </p:cNvSpPr>
          <p:nvPr>
            <p:ph type="title"/>
          </p:nvPr>
        </p:nvSpPr>
        <p:spPr>
          <a:xfrm>
            <a:off x="221456" y="69851"/>
            <a:ext cx="8701088" cy="1325563"/>
          </a:xfrm>
        </p:spPr>
        <p:txBody>
          <a:bodyPr>
            <a:normAutofit/>
          </a:bodyPr>
          <a:lstStyle>
            <a:lvl1pPr>
              <a:defRPr sz="2400"/>
            </a:lvl1pPr>
          </a:lstStyle>
          <a:p>
            <a:r>
              <a:rPr lang="en-US" smtClean="0"/>
              <a:t>Click to edit Master title style</a:t>
            </a:r>
            <a:endParaRPr lang="en-US" dirty="0"/>
          </a:p>
        </p:txBody>
      </p:sp>
      <p:cxnSp>
        <p:nvCxnSpPr>
          <p:cNvPr id="11" name="Straight Connector 10"/>
          <p:cNvCxnSpPr/>
          <p:nvPr/>
        </p:nvCxnSpPr>
        <p:spPr>
          <a:xfrm>
            <a:off x="221456" y="1285875"/>
            <a:ext cx="8701088" cy="0"/>
          </a:xfrm>
          <a:prstGeom prst="line">
            <a:avLst/>
          </a:prstGeom>
          <a:ln>
            <a:solidFill>
              <a:srgbClr val="0076B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262708"/>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0869" y="365125"/>
            <a:ext cx="1971675" cy="5811838"/>
          </a:xfrm>
        </p:spPr>
        <p:txBody>
          <a:bodyPr vert="eaVert">
            <a:normAutofit/>
          </a:bodyPr>
          <a:lstStyle>
            <a:lvl1pPr>
              <a:defRPr sz="24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1456" y="365125"/>
            <a:ext cx="6557963" cy="5811838"/>
          </a:xfrm>
        </p:spPr>
        <p:txBody>
          <a:bodyPr vert="eaVert">
            <a:normAutofit/>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a:xfrm>
            <a:off x="221456" y="6356351"/>
            <a:ext cx="2057400" cy="365125"/>
          </a:xfrm>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8" name="Footer Placeholder 4"/>
          <p:cNvSpPr>
            <a:spLocks noGrp="1"/>
          </p:cNvSpPr>
          <p:nvPr>
            <p:ph type="ftr" sz="quarter" idx="11"/>
          </p:nvPr>
        </p:nvSpPr>
        <p:spPr>
          <a:xfrm>
            <a:off x="3028950" y="6356351"/>
            <a:ext cx="3086100" cy="365125"/>
          </a:xfrm>
        </p:spPr>
        <p:txBody>
          <a:bodyPr/>
          <a:lstStyle/>
          <a:p>
            <a:endParaRPr lang="en-US">
              <a:solidFill>
                <a:prstClr val="black">
                  <a:tint val="75000"/>
                </a:prstClr>
              </a:solidFill>
            </a:endParaRPr>
          </a:p>
        </p:txBody>
      </p:sp>
      <p:sp>
        <p:nvSpPr>
          <p:cNvPr id="9" name="Slide Number Placeholder 5"/>
          <p:cNvSpPr>
            <a:spLocks noGrp="1"/>
          </p:cNvSpPr>
          <p:nvPr>
            <p:ph type="sldNum" sz="quarter" idx="12"/>
          </p:nvPr>
        </p:nvSpPr>
        <p:spPr>
          <a:xfrm>
            <a:off x="6865144" y="6356351"/>
            <a:ext cx="2057400" cy="365125"/>
          </a:xfrm>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37947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4"/>
            <a:ext cx="7772400" cy="23876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899" indent="0" algn="ctr">
              <a:buNone/>
              <a:defRPr sz="1500"/>
            </a:lvl2pPr>
            <a:lvl3pPr marL="685797" indent="0" algn="ctr">
              <a:buNone/>
              <a:defRPr sz="1350"/>
            </a:lvl3pPr>
            <a:lvl4pPr marL="1028696" indent="0" algn="ctr">
              <a:buNone/>
              <a:defRPr sz="1200"/>
            </a:lvl4pPr>
            <a:lvl5pPr marL="1371595" indent="0" algn="ctr">
              <a:buNone/>
              <a:defRPr sz="1200"/>
            </a:lvl5pPr>
            <a:lvl6pPr marL="1714493" indent="0" algn="ctr">
              <a:buNone/>
              <a:defRPr sz="1200"/>
            </a:lvl6pPr>
            <a:lvl7pPr marL="2057392" indent="0" algn="ctr">
              <a:buNone/>
              <a:defRPr sz="1200"/>
            </a:lvl7pPr>
            <a:lvl8pPr marL="2400291" indent="0" algn="ctr">
              <a:buNone/>
              <a:defRPr sz="1200"/>
            </a:lvl8pPr>
            <a:lvl9pPr marL="274319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67163E-3620-44FC-A94E-B2F5E794D20A}" type="datetimeFigureOut">
              <a:rPr lang="en-US" smtClean="0">
                <a:solidFill>
                  <a:prstClr val="black">
                    <a:tint val="75000"/>
                  </a:prstClr>
                </a:solidFill>
              </a:rPr>
              <a:pPr/>
              <a:t>4/23/17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639940"/>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631213242"/>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150185798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5" y="2130854"/>
            <a:ext cx="7773293" cy="1470049"/>
          </a:xfrm>
          <a:prstGeom prst="rect">
            <a:avLst/>
          </a:prstGeom>
        </p:spPr>
        <p:txBody>
          <a:bodyPr vert="horz" lIns="64288" tIns="32144" rIns="64288" bIns="32144"/>
          <a:lstStyle/>
          <a:p>
            <a:r>
              <a:rPr lang="en-US" smtClean="0"/>
              <a:t>Click to edit Master title style</a:t>
            </a:r>
            <a:endParaRPr lang="en-US"/>
          </a:p>
        </p:txBody>
      </p:sp>
      <p:sp>
        <p:nvSpPr>
          <p:cNvPr id="3" name="Subtitle 2"/>
          <p:cNvSpPr>
            <a:spLocks noGrp="1"/>
          </p:cNvSpPr>
          <p:nvPr>
            <p:ph type="subTitle" idx="1"/>
          </p:nvPr>
        </p:nvSpPr>
        <p:spPr>
          <a:xfrm>
            <a:off x="1371824" y="3886654"/>
            <a:ext cx="6400354" cy="1752451"/>
          </a:xfrm>
          <a:prstGeom prst="rect">
            <a:avLst/>
          </a:prstGeom>
        </p:spPr>
        <p:txBody>
          <a:bodyPr vert="horz" lIns="64288" tIns="32144" rIns="64288" bIns="32144"/>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539151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1535725944"/>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186366358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1747758970"/>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260228727"/>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74008" y="324786"/>
            <a:ext cx="8199344" cy="993027"/>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Clr>
                <a:srgbClr val="525454"/>
              </a:buClr>
              <a:buFont typeface="Helvetica Neue"/>
              <a:buNone/>
              <a:defRPr sz="2550" b="0" i="0" u="none" strike="noStrike" cap="none">
                <a:solidFill>
                  <a:srgbClr val="525454"/>
                </a:solidFill>
                <a:latin typeface="Helvetica Neue"/>
                <a:ea typeface="Helvetica Neue"/>
                <a:cs typeface="Helvetica Neue"/>
                <a:sym typeface="Helvetica Neue"/>
              </a:defRPr>
            </a:lvl1pPr>
            <a:lvl2pPr lvl="1" indent="0">
              <a:spcBef>
                <a:spcPts val="0"/>
              </a:spcBef>
              <a:buFont typeface="Arial"/>
              <a:buNone/>
              <a:defRPr sz="1350"/>
            </a:lvl2pPr>
            <a:lvl3pPr lvl="2" indent="0">
              <a:spcBef>
                <a:spcPts val="0"/>
              </a:spcBef>
              <a:buFont typeface="Arial"/>
              <a:buNone/>
              <a:defRPr sz="1350"/>
            </a:lvl3pPr>
            <a:lvl4pPr lvl="3" indent="0">
              <a:spcBef>
                <a:spcPts val="0"/>
              </a:spcBef>
              <a:buFont typeface="Arial"/>
              <a:buNone/>
              <a:defRPr sz="1350"/>
            </a:lvl4pPr>
            <a:lvl5pPr lvl="4" indent="0">
              <a:spcBef>
                <a:spcPts val="0"/>
              </a:spcBef>
              <a:buFont typeface="Arial"/>
              <a:buNone/>
              <a:defRPr sz="1350"/>
            </a:lvl5pPr>
            <a:lvl6pPr lvl="5" indent="0">
              <a:spcBef>
                <a:spcPts val="0"/>
              </a:spcBef>
              <a:buFont typeface="Arial"/>
              <a:buNone/>
              <a:defRPr sz="1350"/>
            </a:lvl6pPr>
            <a:lvl7pPr lvl="6" indent="0">
              <a:spcBef>
                <a:spcPts val="0"/>
              </a:spcBef>
              <a:buFont typeface="Arial"/>
              <a:buNone/>
              <a:defRPr sz="1350"/>
            </a:lvl7pPr>
            <a:lvl8pPr lvl="7" indent="0">
              <a:spcBef>
                <a:spcPts val="0"/>
              </a:spcBef>
              <a:buFont typeface="Arial"/>
              <a:buNone/>
              <a:defRPr sz="1350"/>
            </a:lvl8pPr>
            <a:lvl9pPr lvl="8" indent="0">
              <a:spcBef>
                <a:spcPts val="0"/>
              </a:spcBef>
              <a:buFont typeface="Arial"/>
              <a:buNone/>
              <a:defRPr sz="1350"/>
            </a:lvl9pPr>
          </a:lstStyle>
          <a:p>
            <a:r>
              <a:rPr lang="en-US" smtClean="0"/>
              <a:t>Click to edit Master title style</a:t>
            </a:r>
            <a:endParaRPr/>
          </a:p>
        </p:txBody>
      </p:sp>
      <p:sp>
        <p:nvSpPr>
          <p:cNvPr id="24" name="Shape 24"/>
          <p:cNvSpPr txBox="1">
            <a:spLocks noGrp="1"/>
          </p:cNvSpPr>
          <p:nvPr>
            <p:ph type="body" idx="1"/>
          </p:nvPr>
        </p:nvSpPr>
        <p:spPr>
          <a:xfrm>
            <a:off x="474008" y="2393575"/>
            <a:ext cx="8199344" cy="3756492"/>
          </a:xfrm>
          <a:prstGeom prst="rect">
            <a:avLst/>
          </a:prstGeom>
          <a:noFill/>
          <a:ln>
            <a:noFill/>
          </a:ln>
        </p:spPr>
        <p:txBody>
          <a:bodyPr lIns="91425" tIns="91425" rIns="91425" bIns="91425" anchor="t" anchorCtr="0"/>
          <a:lstStyle>
            <a:lvl1pPr marL="171450" marR="0" lvl="0" indent="19050" algn="l" rtl="0">
              <a:lnSpc>
                <a:spcPct val="90000"/>
              </a:lnSpc>
              <a:spcBef>
                <a:spcPts val="750"/>
              </a:spcBef>
              <a:spcAft>
                <a:spcPts val="0"/>
              </a:spcAft>
              <a:buClr>
                <a:srgbClr val="686C6E"/>
              </a:buClr>
              <a:buSzPct val="100000"/>
              <a:buFont typeface="Arial"/>
              <a:buChar char="•"/>
              <a:defRPr sz="1500" b="0" i="0" u="none" strike="noStrike" cap="none">
                <a:solidFill>
                  <a:srgbClr val="686C6E"/>
                </a:solidFill>
                <a:latin typeface="Helvetica Neue"/>
                <a:ea typeface="Helvetica Neue"/>
                <a:cs typeface="Helvetica Neue"/>
                <a:sym typeface="Helvetica Neue"/>
              </a:defRPr>
            </a:lvl1pPr>
            <a:lvl2pPr marL="514350" marR="0" lvl="1" indent="0" algn="l" rtl="0">
              <a:lnSpc>
                <a:spcPct val="90000"/>
              </a:lnSpc>
              <a:spcBef>
                <a:spcPts val="375"/>
              </a:spcBef>
              <a:spcAft>
                <a:spcPts val="0"/>
              </a:spcAft>
              <a:buClr>
                <a:srgbClr val="686C6E"/>
              </a:buClr>
              <a:buSzPct val="100000"/>
              <a:buFont typeface="Arial"/>
              <a:buChar char="•"/>
              <a:defRPr sz="1350" b="0" i="0" u="none" strike="noStrike" cap="none">
                <a:solidFill>
                  <a:srgbClr val="686C6E"/>
                </a:solidFill>
                <a:latin typeface="Helvetica Neue"/>
                <a:ea typeface="Helvetica Neue"/>
                <a:cs typeface="Helvetica Neue"/>
                <a:sym typeface="Helvetica Neue"/>
              </a:defRPr>
            </a:lvl2pPr>
            <a:lvl3pPr marL="857250" marR="0" lvl="2" indent="-19050" algn="l" rtl="0">
              <a:lnSpc>
                <a:spcPct val="90000"/>
              </a:lnSpc>
              <a:spcBef>
                <a:spcPts val="375"/>
              </a:spcBef>
              <a:spcAft>
                <a:spcPts val="0"/>
              </a:spcAft>
              <a:buClr>
                <a:srgbClr val="686C6E"/>
              </a:buClr>
              <a:buSzPct val="100000"/>
              <a:buFont typeface="Arial"/>
              <a:buChar char="•"/>
              <a:defRPr sz="1200" b="0" i="0" u="none" strike="noStrike" cap="none">
                <a:solidFill>
                  <a:srgbClr val="686C6E"/>
                </a:solidFill>
                <a:latin typeface="Helvetica Neue"/>
                <a:ea typeface="Helvetica Neue"/>
                <a:cs typeface="Helvetica Neue"/>
                <a:sym typeface="Helvetica Neue"/>
              </a:defRPr>
            </a:lvl3pPr>
            <a:lvl4pPr marL="1200150" marR="0" lvl="3"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4pPr>
            <a:lvl5pPr marL="1543050" marR="0" lvl="4" indent="-38100" algn="l" rtl="0">
              <a:lnSpc>
                <a:spcPct val="90000"/>
              </a:lnSpc>
              <a:spcBef>
                <a:spcPts val="375"/>
              </a:spcBef>
              <a:spcAft>
                <a:spcPts val="0"/>
              </a:spcAft>
              <a:buClr>
                <a:srgbClr val="686C6E"/>
              </a:buClr>
              <a:buSzPct val="100000"/>
              <a:buFont typeface="Arial"/>
              <a:buChar char="•"/>
              <a:defRPr sz="1050" b="0" i="0" u="none" strike="noStrike" cap="none">
                <a:solidFill>
                  <a:srgbClr val="686C6E"/>
                </a:solidFill>
                <a:latin typeface="Helvetica Neue"/>
                <a:ea typeface="Helvetica Neue"/>
                <a:cs typeface="Helvetica Neue"/>
                <a:sym typeface="Helvetica Neue"/>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25" name="Shape 25"/>
          <p:cNvSpPr txBox="1">
            <a:spLocks noGrp="1"/>
          </p:cNvSpPr>
          <p:nvPr>
            <p:ph type="sldNum" idx="12"/>
          </p:nvPr>
        </p:nvSpPr>
        <p:spPr>
          <a:xfrm>
            <a:off x="6911788" y="6356351"/>
            <a:ext cx="2057399" cy="365125"/>
          </a:xfrm>
          <a:prstGeom prst="rect">
            <a:avLst/>
          </a:prstGeom>
          <a:noFill/>
          <a:ln>
            <a:noFill/>
          </a:ln>
        </p:spPr>
        <p:txBody>
          <a:bodyPr lIns="91425" tIns="45700" rIns="91425" bIns="45700" anchor="ctr" anchorCtr="0">
            <a:noAutofit/>
          </a:bodyPr>
          <a:lstStyle/>
          <a:p>
            <a:fld id="{48980737-EE73-4C74-BC64-C47B9BAEF8F7}" type="slidenum">
              <a:rPr lang="en-US" smtClean="0">
                <a:solidFill>
                  <a:prstClr val="black">
                    <a:tint val="75000"/>
                  </a:prstClr>
                </a:solidFill>
              </a:rPr>
              <a:pPr/>
              <a:t>‹#›</a:t>
            </a:fld>
            <a:endParaRPr lang="en-US">
              <a:solidFill>
                <a:prstClr val="black">
                  <a:tint val="75000"/>
                </a:prstClr>
              </a:solidFill>
            </a:endParaRPr>
          </a:p>
        </p:txBody>
      </p:sp>
      <p:sp>
        <p:nvSpPr>
          <p:cNvPr id="26" name="Shape 26"/>
          <p:cNvSpPr txBox="1">
            <a:spLocks noGrp="1"/>
          </p:cNvSpPr>
          <p:nvPr>
            <p:ph type="body" idx="2"/>
          </p:nvPr>
        </p:nvSpPr>
        <p:spPr>
          <a:xfrm>
            <a:off x="474008" y="1497201"/>
            <a:ext cx="8199344" cy="619125"/>
          </a:xfrm>
          <a:prstGeom prst="rect">
            <a:avLst/>
          </a:prstGeom>
          <a:noFill/>
          <a:ln>
            <a:noFill/>
          </a:ln>
        </p:spPr>
        <p:txBody>
          <a:bodyPr lIns="91425" tIns="91425" rIns="91425" bIns="91425" anchor="t" anchorCtr="0"/>
          <a:lstStyle>
            <a:lvl1pPr marL="0" marR="0" lvl="0" indent="0" algn="l" rtl="0">
              <a:lnSpc>
                <a:spcPct val="90000"/>
              </a:lnSpc>
              <a:spcBef>
                <a:spcPts val="750"/>
              </a:spcBef>
              <a:spcAft>
                <a:spcPts val="0"/>
              </a:spcAft>
              <a:buClr>
                <a:srgbClr val="84888A"/>
              </a:buClr>
              <a:buFont typeface="Arial"/>
              <a:buNone/>
              <a:defRPr sz="1875" b="0" i="0" u="none" strike="noStrike" cap="none">
                <a:solidFill>
                  <a:srgbClr val="84888A"/>
                </a:solidFill>
                <a:latin typeface="Helvetica Neue"/>
                <a:ea typeface="Helvetica Neue"/>
                <a:cs typeface="Helvetica Neue"/>
                <a:sym typeface="Helvetica Neue"/>
              </a:defRPr>
            </a:lvl1pPr>
            <a:lvl2pPr marL="514350" marR="0" lvl="1" indent="57150" algn="l" rtl="0">
              <a:lnSpc>
                <a:spcPct val="90000"/>
              </a:lnSpc>
              <a:spcBef>
                <a:spcPts val="375"/>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19050" algn="l" rtl="0">
              <a:lnSpc>
                <a:spcPct val="90000"/>
              </a:lnSpc>
              <a:spcBef>
                <a:spcPts val="375"/>
              </a:spcBef>
              <a:spcAft>
                <a:spcPts val="0"/>
              </a:spcAft>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4pPr>
            <a:lvl5pPr marL="1543050" marR="0" lvl="4"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5pPr>
            <a:lvl6pPr marL="1885950" marR="0" lvl="5"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0" algn="l" rtl="0">
              <a:lnSpc>
                <a:spcPct val="90000"/>
              </a:lnSpc>
              <a:spcBef>
                <a:spcPts val="375"/>
              </a:spcBef>
              <a:spcAft>
                <a:spcPts val="0"/>
              </a:spcAft>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pic>
        <p:nvPicPr>
          <p:cNvPr id="27" name="Shape 27"/>
          <p:cNvPicPr preferRelativeResize="0"/>
          <p:nvPr/>
        </p:nvPicPr>
        <p:blipFill rotWithShape="1">
          <a:blip r:embed="rId2">
            <a:alphaModFix/>
          </a:blip>
          <a:srcRect/>
          <a:stretch/>
        </p:blipFill>
        <p:spPr>
          <a:xfrm>
            <a:off x="242047" y="6356351"/>
            <a:ext cx="312644" cy="329607"/>
          </a:xfrm>
          <a:prstGeom prst="rect">
            <a:avLst/>
          </a:prstGeom>
          <a:noFill/>
          <a:ln>
            <a:noFill/>
          </a:ln>
        </p:spPr>
      </p:pic>
    </p:spTree>
    <p:extLst>
      <p:ext uri="{BB962C8B-B14F-4D97-AF65-F5344CB8AC3E}">
        <p14:creationId xmlns:p14="http://schemas.microsoft.com/office/powerpoint/2010/main" val="345512606"/>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8521896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CA" smtClean="0"/>
              <a:t>Click to edit Master subtitle style</a:t>
            </a:r>
            <a:endParaRPr lang="en-US"/>
          </a:p>
        </p:txBody>
      </p:sp>
    </p:spTree>
    <p:extLst>
      <p:ext uri="{BB962C8B-B14F-4D97-AF65-F5344CB8AC3E}">
        <p14:creationId xmlns:p14="http://schemas.microsoft.com/office/powerpoint/2010/main" val="484085170"/>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CA"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1148278006"/>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CA" smtClean="0"/>
              <a:t>Click to edit Master text styles</a:t>
            </a:r>
          </a:p>
        </p:txBody>
      </p:sp>
    </p:spTree>
    <p:extLst>
      <p:ext uri="{BB962C8B-B14F-4D97-AF65-F5344CB8AC3E}">
        <p14:creationId xmlns:p14="http://schemas.microsoft.com/office/powerpoint/2010/main" val="177565491"/>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201153782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Content Placeholder 2"/>
          <p:cNvSpPr>
            <a:spLocks noGrp="1"/>
          </p:cNvSpPr>
          <p:nvPr>
            <p:ph idx="1"/>
          </p:nvPr>
        </p:nvSpPr>
        <p:spPr>
          <a:xfrm>
            <a:off x="457648" y="1600648"/>
            <a:ext cx="8228707" cy="4525119"/>
          </a:xfrm>
          <a:prstGeom prst="rect">
            <a:avLst/>
          </a:prstGeom>
        </p:spPr>
        <p:txBody>
          <a:bodyPr vert="horz"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52533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1873039633"/>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CA" smtClean="0"/>
              <a:t>Click to edit Master title style</a:t>
            </a:r>
            <a:endParaRPr lang="en-US"/>
          </a:p>
        </p:txBody>
      </p:sp>
    </p:spTree>
    <p:extLst>
      <p:ext uri="{BB962C8B-B14F-4D97-AF65-F5344CB8AC3E}">
        <p14:creationId xmlns:p14="http://schemas.microsoft.com/office/powerpoint/2010/main" val="921931587"/>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647036"/>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Tree>
    <p:extLst>
      <p:ext uri="{BB962C8B-B14F-4D97-AF65-F5344CB8AC3E}">
        <p14:creationId xmlns:p14="http://schemas.microsoft.com/office/powerpoint/2010/main" val="4176778"/>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Tree>
    <p:extLst>
      <p:ext uri="{BB962C8B-B14F-4D97-AF65-F5344CB8AC3E}">
        <p14:creationId xmlns:p14="http://schemas.microsoft.com/office/powerpoint/2010/main" val="299971334"/>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1676572611"/>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1959263295"/>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CA"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1735DAB-DA55-E44C-9021-E998C838B97B}" type="slidenum">
              <a:rPr lang="en-US" altLang="en-US"/>
              <a:pPr/>
              <a:t>‹#›</a:t>
            </a:fld>
            <a:endParaRPr lang="en-US" altLang="en-US"/>
          </a:p>
        </p:txBody>
      </p:sp>
    </p:spTree>
    <p:extLst>
      <p:ext uri="{BB962C8B-B14F-4D97-AF65-F5344CB8AC3E}">
        <p14:creationId xmlns:p14="http://schemas.microsoft.com/office/powerpoint/2010/main" val="1463673924"/>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4A129FE-1BA2-DA45-A216-1CA858974EF5}" type="slidenum">
              <a:rPr lang="en-US" altLang="en-US"/>
              <a:pPr/>
              <a:t>‹#›</a:t>
            </a:fld>
            <a:endParaRPr lang="en-US" altLang="en-US"/>
          </a:p>
        </p:txBody>
      </p:sp>
    </p:spTree>
    <p:extLst>
      <p:ext uri="{BB962C8B-B14F-4D97-AF65-F5344CB8AC3E}">
        <p14:creationId xmlns:p14="http://schemas.microsoft.com/office/powerpoint/2010/main" val="1129122866"/>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CA"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343FBD45-1D10-D449-849A-2D7760F90FBD}" type="slidenum">
              <a:rPr lang="en-US" altLang="en-US"/>
              <a:pPr/>
              <a:t>‹#›</a:t>
            </a:fld>
            <a:endParaRPr lang="en-US" altLang="en-US"/>
          </a:p>
        </p:txBody>
      </p:sp>
    </p:spTree>
    <p:extLst>
      <p:ext uri="{BB962C8B-B14F-4D97-AF65-F5344CB8AC3E}">
        <p14:creationId xmlns:p14="http://schemas.microsoft.com/office/powerpoint/2010/main" val="7205080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90" y="4406808"/>
            <a:ext cx="7772176" cy="1361777"/>
          </a:xfrm>
          <a:prstGeom prst="rect">
            <a:avLst/>
          </a:prstGeom>
        </p:spPr>
        <p:txBody>
          <a:bodyPr vert="horz" lIns="64288" tIns="32144" rIns="64288" bIns="32144"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90" y="2906613"/>
            <a:ext cx="7772176" cy="1500188"/>
          </a:xfrm>
          <a:prstGeom prst="rect">
            <a:avLst/>
          </a:prstGeom>
        </p:spPr>
        <p:txBody>
          <a:bodyPr vert="horz" lIns="64288" tIns="32144" rIns="64288" bIns="32144" anchor="b"/>
          <a:lstStyle>
            <a:lvl1pPr marL="0" indent="0">
              <a:buNone/>
              <a:defRPr sz="1400"/>
            </a:lvl1pPr>
            <a:lvl2pPr marL="321440" indent="0">
              <a:buNone/>
              <a:defRPr sz="1300"/>
            </a:lvl2pPr>
            <a:lvl3pPr marL="642882" indent="0">
              <a:buNone/>
              <a:defRPr sz="1100"/>
            </a:lvl3pPr>
            <a:lvl4pPr marL="964323" indent="0">
              <a:buNone/>
              <a:defRPr sz="1000"/>
            </a:lvl4pPr>
            <a:lvl5pPr marL="1285763" indent="0">
              <a:buNone/>
              <a:defRPr sz="1000"/>
            </a:lvl5pPr>
            <a:lvl6pPr marL="1607205" indent="0">
              <a:buNone/>
              <a:defRPr sz="1000"/>
            </a:lvl6pPr>
            <a:lvl7pPr marL="1928645" indent="0">
              <a:buNone/>
              <a:defRPr sz="1000"/>
            </a:lvl7pPr>
            <a:lvl8pPr marL="2250086" indent="0">
              <a:buNone/>
              <a:defRPr sz="1000"/>
            </a:lvl8pPr>
            <a:lvl9pPr marL="2571527" indent="0">
              <a:buNone/>
              <a:defRPr sz="1000"/>
            </a:lvl9pPr>
          </a:lstStyle>
          <a:p>
            <a:pPr lvl="0"/>
            <a:r>
              <a:rPr lang="en-US" smtClean="0"/>
              <a:t>Click to edit Master text styles</a:t>
            </a:r>
          </a:p>
        </p:txBody>
      </p:sp>
    </p:spTree>
    <p:extLst>
      <p:ext uri="{BB962C8B-B14F-4D97-AF65-F5344CB8AC3E}">
        <p14:creationId xmlns:p14="http://schemas.microsoft.com/office/powerpoint/2010/main" val="19781251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598613"/>
            <a:ext cx="40386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598613"/>
            <a:ext cx="40386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4B8FCC45-C54E-D240-B87C-A1CF6AC40BB2}" type="slidenum">
              <a:rPr lang="en-US" altLang="en-US"/>
              <a:pPr/>
              <a:t>‹#›</a:t>
            </a:fld>
            <a:endParaRPr lang="en-US" altLang="en-US"/>
          </a:p>
        </p:txBody>
      </p:sp>
    </p:spTree>
    <p:extLst>
      <p:ext uri="{BB962C8B-B14F-4D97-AF65-F5344CB8AC3E}">
        <p14:creationId xmlns:p14="http://schemas.microsoft.com/office/powerpoint/2010/main" val="963539731"/>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37C4FF78-7E9E-1444-8BF5-0E2A0D4609CD}" type="slidenum">
              <a:rPr lang="en-US" altLang="en-US"/>
              <a:pPr/>
              <a:t>‹#›</a:t>
            </a:fld>
            <a:endParaRPr lang="en-US" altLang="en-US"/>
          </a:p>
        </p:txBody>
      </p:sp>
    </p:spTree>
    <p:extLst>
      <p:ext uri="{BB962C8B-B14F-4D97-AF65-F5344CB8AC3E}">
        <p14:creationId xmlns:p14="http://schemas.microsoft.com/office/powerpoint/2010/main" val="8163424"/>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EB3AB15A-20FC-9F4D-96F1-643BEF3968B1}" type="slidenum">
              <a:rPr lang="en-US" altLang="en-US"/>
              <a:pPr/>
              <a:t>‹#›</a:t>
            </a:fld>
            <a:endParaRPr lang="en-US" altLang="en-US"/>
          </a:p>
        </p:txBody>
      </p:sp>
    </p:spTree>
    <p:extLst>
      <p:ext uri="{BB962C8B-B14F-4D97-AF65-F5344CB8AC3E}">
        <p14:creationId xmlns:p14="http://schemas.microsoft.com/office/powerpoint/2010/main" val="1581911270"/>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858BF413-34E9-1741-B33C-6B08FD88D26E}" type="slidenum">
              <a:rPr lang="en-US" altLang="en-US"/>
              <a:pPr/>
              <a:t>‹#›</a:t>
            </a:fld>
            <a:endParaRPr lang="en-US" altLang="en-US"/>
          </a:p>
        </p:txBody>
      </p:sp>
    </p:spTree>
    <p:extLst>
      <p:ext uri="{BB962C8B-B14F-4D97-AF65-F5344CB8AC3E}">
        <p14:creationId xmlns:p14="http://schemas.microsoft.com/office/powerpoint/2010/main" val="1062031707"/>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3F3CDD41-D848-3545-AD83-34C8A129CE3C}" type="slidenum">
              <a:rPr lang="en-US" altLang="en-US"/>
              <a:pPr/>
              <a:t>‹#›</a:t>
            </a:fld>
            <a:endParaRPr lang="en-US" altLang="en-US"/>
          </a:p>
        </p:txBody>
      </p:sp>
    </p:spTree>
    <p:extLst>
      <p:ext uri="{BB962C8B-B14F-4D97-AF65-F5344CB8AC3E}">
        <p14:creationId xmlns:p14="http://schemas.microsoft.com/office/powerpoint/2010/main" val="145318329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venir Book"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D34F0D5-15F3-7045-8CF4-CEBEBDB084BA}" type="slidenum">
              <a:rPr lang="en-US" altLang="en-US"/>
              <a:pPr/>
              <a:t>‹#›</a:t>
            </a:fld>
            <a:endParaRPr lang="en-US" altLang="en-US"/>
          </a:p>
        </p:txBody>
      </p:sp>
    </p:spTree>
    <p:extLst>
      <p:ext uri="{BB962C8B-B14F-4D97-AF65-F5344CB8AC3E}">
        <p14:creationId xmlns:p14="http://schemas.microsoft.com/office/powerpoint/2010/main" val="1121922852"/>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36DA39C2-B7B9-EA4E-9883-70AFF932E09C}" type="slidenum">
              <a:rPr lang="en-US" altLang="en-US"/>
              <a:pPr/>
              <a:t>‹#›</a:t>
            </a:fld>
            <a:endParaRPr lang="en-US" altLang="en-US"/>
          </a:p>
        </p:txBody>
      </p:sp>
    </p:spTree>
    <p:extLst>
      <p:ext uri="{BB962C8B-B14F-4D97-AF65-F5344CB8AC3E}">
        <p14:creationId xmlns:p14="http://schemas.microsoft.com/office/powerpoint/2010/main" val="900553398"/>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B6C54AA-5DDE-F145-89EE-318D948AFE99}" type="slidenum">
              <a:rPr lang="en-US" altLang="en-US"/>
              <a:pPr/>
              <a:t>‹#›</a:t>
            </a:fld>
            <a:endParaRPr lang="en-US" altLang="en-US"/>
          </a:p>
        </p:txBody>
      </p:sp>
    </p:spTree>
    <p:extLst>
      <p:ext uri="{BB962C8B-B14F-4D97-AF65-F5344CB8AC3E}">
        <p14:creationId xmlns:p14="http://schemas.microsoft.com/office/powerpoint/2010/main" val="166929208"/>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Picture 3" descr="droppedImage-4.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6769" y="2971800"/>
            <a:ext cx="2790462" cy="914400"/>
          </a:xfrm>
          <a:prstGeom prst="rect">
            <a:avLst/>
          </a:prstGeom>
        </p:spPr>
      </p:pic>
      <p:pic>
        <p:nvPicPr>
          <p:cNvPr id="3" name="Picture 2" descr="droppedImage-4.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6769" y="2971800"/>
            <a:ext cx="2790462" cy="914400"/>
          </a:xfrm>
          <a:prstGeom prst="rect">
            <a:avLst/>
          </a:prstGeom>
        </p:spPr>
      </p:pic>
    </p:spTree>
    <p:extLst>
      <p:ext uri="{BB962C8B-B14F-4D97-AF65-F5344CB8AC3E}">
        <p14:creationId xmlns:p14="http://schemas.microsoft.com/office/powerpoint/2010/main" val="141294107"/>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a:xfrm>
            <a:off x="444707" y="4133851"/>
            <a:ext cx="8262814" cy="1042017"/>
          </a:xfrm>
        </p:spPr>
        <p:txBody>
          <a:bodyPr tIns="0" rIns="0" bIns="0">
            <a:spAutoFit/>
          </a:bodyPr>
          <a:lstStyle>
            <a:lvl1pPr marL="257175" indent="-257175" algn="ctr">
              <a:lnSpc>
                <a:spcPct val="100000"/>
              </a:lnSpc>
              <a:spcBef>
                <a:spcPts val="0"/>
              </a:spcBef>
              <a:spcAft>
                <a:spcPts val="375"/>
              </a:spcAft>
              <a:buFont typeface="Lucida Grande"/>
              <a:buChar char="​"/>
              <a:defRPr sz="1688">
                <a:solidFill>
                  <a:schemeClr val="bg1"/>
                </a:solidFill>
                <a:latin typeface="+mn-lt"/>
                <a:cs typeface="AvenirNext LT Pro Regular"/>
              </a:defRPr>
            </a:lvl1pPr>
            <a:lvl2pPr marL="171450" indent="-171450" algn="ctr">
              <a:lnSpc>
                <a:spcPct val="100000"/>
              </a:lnSpc>
              <a:spcBef>
                <a:spcPts val="0"/>
              </a:spcBef>
              <a:spcAft>
                <a:spcPts val="75"/>
              </a:spcAft>
              <a:buFont typeface="Lucida Grande"/>
              <a:buChar char="​"/>
              <a:defRPr sz="1125">
                <a:solidFill>
                  <a:srgbClr val="CCCCCC"/>
                </a:solidFill>
                <a:latin typeface="+mn-lt"/>
                <a:cs typeface="AvenirNext LT Pro Regular"/>
              </a:defRPr>
            </a:lvl2pPr>
            <a:lvl3pPr marL="171450" indent="-171450" algn="ctr">
              <a:lnSpc>
                <a:spcPct val="100000"/>
              </a:lnSpc>
              <a:spcBef>
                <a:spcPts val="0"/>
              </a:spcBef>
              <a:spcAft>
                <a:spcPts val="75"/>
              </a:spcAft>
              <a:buFont typeface="Lucida Grande"/>
              <a:buChar char="​"/>
              <a:defRPr sz="1125">
                <a:solidFill>
                  <a:srgbClr val="CCCCCC"/>
                </a:solidFill>
                <a:latin typeface="+mn-lt"/>
                <a:cs typeface="AvenirNext LT Pro Regular"/>
              </a:defRPr>
            </a:lvl3pPr>
            <a:lvl4pPr marL="171450" indent="-171450" algn="ctr">
              <a:lnSpc>
                <a:spcPct val="100000"/>
              </a:lnSpc>
              <a:spcBef>
                <a:spcPts val="0"/>
              </a:spcBef>
              <a:spcAft>
                <a:spcPts val="75"/>
              </a:spcAft>
              <a:buFont typeface="Lucida Grande"/>
              <a:buChar char="​"/>
              <a:defRPr sz="1125">
                <a:solidFill>
                  <a:srgbClr val="CCCCCC"/>
                </a:solidFill>
                <a:latin typeface="+mn-lt"/>
                <a:cs typeface="AvenirNext LT Pro Regular"/>
              </a:defRPr>
            </a:lvl4pPr>
            <a:lvl5pPr marL="171450" indent="-171450" algn="ctr">
              <a:lnSpc>
                <a:spcPct val="100000"/>
              </a:lnSpc>
              <a:spcBef>
                <a:spcPts val="0"/>
              </a:spcBef>
              <a:spcAft>
                <a:spcPts val="75"/>
              </a:spcAft>
              <a:buFont typeface="Lucida Grande"/>
              <a:buChar char="​"/>
              <a:defRPr sz="1125">
                <a:solidFill>
                  <a:srgbClr val="CCCCCC"/>
                </a:solidFill>
                <a:latin typeface="+mn-lt"/>
                <a:cs typeface="AvenirNext LT Pro Regul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
          <p:cNvSpPr>
            <a:spLocks noGrp="1" noChangeArrowheads="1"/>
          </p:cNvSpPr>
          <p:nvPr>
            <p:ph type="title"/>
          </p:nvPr>
        </p:nvSpPr>
        <p:spPr bwMode="auto">
          <a:xfrm>
            <a:off x="446154" y="1308100"/>
            <a:ext cx="8261671" cy="2279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b" anchorCtr="0" compatLnSpc="1">
            <a:prstTxWarp prst="textNoShape">
              <a:avLst/>
            </a:prstTxWarp>
          </a:bodyPr>
          <a:lstStyle>
            <a:lvl1pPr>
              <a:defRPr sz="3750"/>
            </a:lvl1pPr>
          </a:lstStyle>
          <a:p>
            <a:pPr lvl="0"/>
            <a:r>
              <a:rPr lang="en-US" dirty="0">
                <a:sym typeface="Arial" charset="0"/>
              </a:rPr>
              <a:t>Click to edit Master title style</a:t>
            </a:r>
          </a:p>
        </p:txBody>
      </p:sp>
    </p:spTree>
    <p:extLst>
      <p:ext uri="{BB962C8B-B14F-4D97-AF65-F5344CB8AC3E}">
        <p14:creationId xmlns:p14="http://schemas.microsoft.com/office/powerpoint/2010/main" val="67096808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Content Placeholder 2"/>
          <p:cNvSpPr>
            <a:spLocks noGrp="1"/>
          </p:cNvSpPr>
          <p:nvPr>
            <p:ph sz="half" idx="1"/>
          </p:nvPr>
        </p:nvSpPr>
        <p:spPr>
          <a:xfrm>
            <a:off x="457651" y="1600648"/>
            <a:ext cx="4060775" cy="4525119"/>
          </a:xfrm>
          <a:prstGeom prst="rect">
            <a:avLst/>
          </a:prstGeom>
        </p:spPr>
        <p:txBody>
          <a:bodyPr vert="horz" lIns="64288" tIns="32144" rIns="64288" bIns="3214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82" y="1600648"/>
            <a:ext cx="4060775" cy="4525119"/>
          </a:xfrm>
          <a:prstGeom prst="rect">
            <a:avLst/>
          </a:prstGeom>
        </p:spPr>
        <p:txBody>
          <a:bodyPr vert="horz" lIns="64288" tIns="32144" rIns="64288" bIns="3214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654662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Title + Image">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674516" y="4135241"/>
            <a:ext cx="2930206" cy="670120"/>
          </a:xfrm>
        </p:spPr>
        <p:txBody>
          <a:bodyPr tIns="0" rIns="0" bIns="0">
            <a:spAutoFit/>
          </a:bodyPr>
          <a:lstStyle>
            <a:lvl1pPr marL="0" indent="0">
              <a:lnSpc>
                <a:spcPct val="100000"/>
              </a:lnSpc>
              <a:spcBef>
                <a:spcPts val="0"/>
              </a:spcBef>
              <a:spcAft>
                <a:spcPts val="375"/>
              </a:spcAft>
              <a:buSzPct val="100000"/>
              <a:buFont typeface="Lucida Grande"/>
              <a:buChar char="​"/>
              <a:defRPr/>
            </a:lvl1pPr>
            <a:lvl2pPr marL="0" indent="0">
              <a:lnSpc>
                <a:spcPct val="100000"/>
              </a:lnSpc>
              <a:spcBef>
                <a:spcPts val="0"/>
              </a:spcBef>
              <a:spcAft>
                <a:spcPts val="75"/>
              </a:spcAft>
              <a:buSzPct val="100000"/>
              <a:buFont typeface="Lucida Grande"/>
              <a:buChar char="​"/>
              <a:defRPr baseline="0"/>
            </a:lvl2pPr>
            <a:lvl3pPr marL="0" indent="0">
              <a:spcBef>
                <a:spcPts val="45"/>
              </a:spcBef>
              <a:defRPr/>
            </a:lvl3pPr>
            <a:lvl4pPr marL="0" indent="0">
              <a:spcBef>
                <a:spcPts val="45"/>
              </a:spcBef>
              <a:defRPr/>
            </a:lvl4pPr>
            <a:lvl5pPr marL="0" indent="0">
              <a:spcBef>
                <a:spcPts val="45"/>
              </a:spcBef>
              <a:defRPr/>
            </a:lvl5pPr>
          </a:lstStyle>
          <a:p>
            <a:pPr lvl="0"/>
            <a:r>
              <a:rPr lang="en-US" dirty="0"/>
              <a:t>Body level one</a:t>
            </a:r>
          </a:p>
          <a:p>
            <a:pPr lvl="1"/>
            <a:r>
              <a:rPr lang="en-US" dirty="0"/>
              <a:t>Body level two</a:t>
            </a:r>
          </a:p>
          <a:p>
            <a:pPr lvl="1"/>
            <a:r>
              <a:rPr lang="en-US" dirty="0"/>
              <a:t>Body level three</a:t>
            </a:r>
          </a:p>
        </p:txBody>
      </p:sp>
      <p:sp>
        <p:nvSpPr>
          <p:cNvPr id="4" name="Picture Placeholder 5"/>
          <p:cNvSpPr>
            <a:spLocks noGrp="1"/>
          </p:cNvSpPr>
          <p:nvPr>
            <p:ph type="pic" sz="quarter" idx="11" hasCustomPrompt="1"/>
          </p:nvPr>
        </p:nvSpPr>
        <p:spPr>
          <a:xfrm>
            <a:off x="3773072" y="4135240"/>
            <a:ext cx="685800" cy="914400"/>
          </a:xfrm>
          <a:noFill/>
          <a:ln w="63500">
            <a:noFill/>
            <a:miter lim="800000"/>
          </a:ln>
          <a:effectLst/>
        </p:spPr>
        <p:txBody>
          <a:bodyPr tIns="0" rIns="0" bIns="0" anchor="ctr">
            <a:noAutofit/>
          </a:bodyPr>
          <a:lstStyle>
            <a:lvl1pPr marL="0" indent="0" algn="ctr">
              <a:buFontTx/>
              <a:buNone/>
              <a:defRPr sz="900">
                <a:solidFill>
                  <a:schemeClr val="bg1"/>
                </a:solidFill>
              </a:defRPr>
            </a:lvl1pPr>
          </a:lstStyle>
          <a:p>
            <a:r>
              <a:rPr lang="en-US" dirty="0"/>
              <a:t>Click icon </a:t>
            </a:r>
          </a:p>
          <a:p>
            <a:r>
              <a:rPr lang="en-US" dirty="0"/>
              <a:t>to add picture</a:t>
            </a:r>
          </a:p>
        </p:txBody>
      </p:sp>
      <p:sp>
        <p:nvSpPr>
          <p:cNvPr id="7" name="Rectangle 1"/>
          <p:cNvSpPr>
            <a:spLocks noGrp="1" noChangeArrowheads="1"/>
          </p:cNvSpPr>
          <p:nvPr>
            <p:ph type="title"/>
          </p:nvPr>
        </p:nvSpPr>
        <p:spPr bwMode="auto">
          <a:xfrm>
            <a:off x="446154" y="1308100"/>
            <a:ext cx="8261671" cy="2279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b" anchorCtr="0" compatLnSpc="1">
            <a:prstTxWarp prst="textNoShape">
              <a:avLst/>
            </a:prstTxWarp>
          </a:bodyPr>
          <a:lstStyle>
            <a:lvl1pPr>
              <a:defRPr sz="3750"/>
            </a:lvl1pPr>
          </a:lstStyle>
          <a:p>
            <a:pPr lvl="0"/>
            <a:r>
              <a:rPr lang="en-US">
                <a:sym typeface="Arial" charset="0"/>
              </a:rPr>
              <a:t>Click to edit Master title style</a:t>
            </a:r>
            <a:endParaRPr lang="en-US" dirty="0">
              <a:sym typeface="Arial" charset="0"/>
            </a:endParaRPr>
          </a:p>
        </p:txBody>
      </p:sp>
    </p:spTree>
    <p:extLst>
      <p:ext uri="{BB962C8B-B14F-4D97-AF65-F5344CB8AC3E}">
        <p14:creationId xmlns:p14="http://schemas.microsoft.com/office/powerpoint/2010/main" val="1751393086"/>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4"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a:t>Click to edit Master title style</a:t>
            </a:r>
            <a:endParaRPr lang="en-US" dirty="0"/>
          </a:p>
        </p:txBody>
      </p:sp>
    </p:spTree>
    <p:extLst>
      <p:ext uri="{BB962C8B-B14F-4D97-AF65-F5344CB8AC3E}">
        <p14:creationId xmlns:p14="http://schemas.microsoft.com/office/powerpoint/2010/main" val="1506833730"/>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Title + Sub">
    <p:spTree>
      <p:nvGrpSpPr>
        <p:cNvPr id="1" name=""/>
        <p:cNvGrpSpPr/>
        <p:nvPr/>
      </p:nvGrpSpPr>
      <p:grpSpPr>
        <a:xfrm>
          <a:off x="0" y="0"/>
          <a:ext cx="0" cy="0"/>
          <a:chOff x="0" y="0"/>
          <a:chExt cx="0" cy="0"/>
        </a:xfrm>
      </p:grpSpPr>
      <p:sp>
        <p:nvSpPr>
          <p:cNvPr id="6" name="Text Placeholder 4"/>
          <p:cNvSpPr>
            <a:spLocks noGrp="1"/>
          </p:cNvSpPr>
          <p:nvPr>
            <p:ph type="body" sz="quarter" idx="11"/>
          </p:nvPr>
        </p:nvSpPr>
        <p:spPr>
          <a:xfrm>
            <a:off x="444112" y="1063923"/>
            <a:ext cx="8262814" cy="317459"/>
          </a:xfrm>
        </p:spPr>
        <p:txBody>
          <a:bodyPr tIns="0" rIns="0" bIns="0">
            <a:spAutoFit/>
          </a:bodyPr>
          <a:lstStyle>
            <a:lvl1pPr marL="0" indent="0" algn="ctr">
              <a:buClr>
                <a:schemeClr val="bg1">
                  <a:lumMod val="65000"/>
                </a:schemeClr>
              </a:buClr>
              <a:buSzPct val="25000"/>
              <a:buFont typeface="Arial" pitchFamily="34" charset="0"/>
              <a:buChar char=" "/>
              <a:tabLst/>
              <a:defRPr sz="2063">
                <a:solidFill>
                  <a:srgbClr val="CCCCCC"/>
                </a:solidFill>
              </a:defRPr>
            </a:lvl1pPr>
            <a:lvl2pPr marL="0" indent="0" algn="ctr">
              <a:buClr>
                <a:schemeClr val="bg1">
                  <a:lumMod val="65000"/>
                </a:schemeClr>
              </a:buClr>
              <a:buSzPct val="25000"/>
              <a:buFont typeface="Arial" pitchFamily="34" charset="0"/>
              <a:buChar char=" "/>
              <a:tabLst/>
              <a:defRPr sz="1500">
                <a:solidFill>
                  <a:schemeClr val="bg2"/>
                </a:solidFill>
              </a:defRPr>
            </a:lvl2pPr>
            <a:lvl3pPr marL="0" indent="0" algn="ctr">
              <a:buClr>
                <a:schemeClr val="bg1">
                  <a:lumMod val="65000"/>
                </a:schemeClr>
              </a:buClr>
              <a:buSzPct val="25000"/>
              <a:buFont typeface="Arial" pitchFamily="34" charset="0"/>
              <a:buChar char=" "/>
              <a:tabLst/>
              <a:defRPr sz="1500">
                <a:solidFill>
                  <a:schemeClr val="bg2"/>
                </a:solidFill>
              </a:defRPr>
            </a:lvl3pPr>
            <a:lvl4pPr marL="0" indent="0" algn="ctr">
              <a:buClr>
                <a:schemeClr val="bg1">
                  <a:lumMod val="65000"/>
                </a:schemeClr>
              </a:buClr>
              <a:buSzPct val="25000"/>
              <a:buFont typeface="Arial" pitchFamily="34" charset="0"/>
              <a:buChar char=" "/>
              <a:tabLst/>
              <a:defRPr sz="1500">
                <a:solidFill>
                  <a:schemeClr val="bg2"/>
                </a:solidFill>
              </a:defRPr>
            </a:lvl4pPr>
            <a:lvl5pPr marL="0" indent="0" algn="ctr">
              <a:buClr>
                <a:schemeClr val="bg1">
                  <a:lumMod val="65000"/>
                </a:schemeClr>
              </a:buClr>
              <a:buSzPct val="25000"/>
              <a:buFont typeface="Arial" pitchFamily="34" charset="0"/>
              <a:buChar char=" "/>
              <a:tabLst/>
              <a:defRPr sz="1500">
                <a:solidFill>
                  <a:schemeClr val="bg2"/>
                </a:solidFill>
              </a:defRPr>
            </a:lvl5pPr>
          </a:lstStyle>
          <a:p>
            <a:pPr lvl="0"/>
            <a:r>
              <a:rPr lang="en-US"/>
              <a:t>Click to edit Master text styles</a:t>
            </a:r>
          </a:p>
        </p:txBody>
      </p:sp>
      <p:sp>
        <p:nvSpPr>
          <p:cNvPr id="9" name="Slide Number Placeholder 5"/>
          <p:cNvSpPr>
            <a:spLocks noGrp="1"/>
          </p:cNvSpPr>
          <p:nvPr>
            <p:ph type="sldNum" sz="quarter" idx="4"/>
          </p:nvPr>
        </p:nvSpPr>
        <p:spPr>
          <a:xfrm>
            <a:off x="8496279" y="6517639"/>
            <a:ext cx="210678" cy="115416"/>
          </a:xfrm>
          <a:prstGeom prst="rect">
            <a:avLst/>
          </a:prstGeom>
        </p:spPr>
        <p:txBody>
          <a:bodyPr vert="horz" wrap="square" lIns="0" tIns="0" rIns="0" bIns="0" rtlCol="0" anchor="ctr">
            <a:spAutoFit/>
          </a:bodyPr>
          <a:lstStyle>
            <a:lvl1pPr algn="r">
              <a:defRPr sz="750">
                <a:solidFill>
                  <a:srgbClr val="999999"/>
                </a:solidFill>
                <a:latin typeface="+mn-lt"/>
                <a:cs typeface="AvenirNext LT Pro Regular"/>
              </a:defRPr>
            </a:lvl1pPr>
          </a:lstStyle>
          <a:p>
            <a:fld id="{75897B0D-BA2C-2244-86F3-025175B80EAC}" type="slidenum">
              <a:rPr lang="en-US" smtClean="0"/>
              <a:pPr/>
              <a:t>‹#›</a:t>
            </a:fld>
            <a:endParaRPr lang="en-US" dirty="0"/>
          </a:p>
        </p:txBody>
      </p:sp>
      <p:sp>
        <p:nvSpPr>
          <p:cNvPr id="7"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a:t>Click to edit Master title style</a:t>
            </a:r>
            <a:endParaRPr lang="en-US" dirty="0"/>
          </a:p>
        </p:txBody>
      </p:sp>
    </p:spTree>
    <p:extLst>
      <p:ext uri="{BB962C8B-B14F-4D97-AF65-F5344CB8AC3E}">
        <p14:creationId xmlns:p14="http://schemas.microsoft.com/office/powerpoint/2010/main" val="2026616745"/>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 Sub + Content">
    <p:spTree>
      <p:nvGrpSpPr>
        <p:cNvPr id="1" name=""/>
        <p:cNvGrpSpPr/>
        <p:nvPr/>
      </p:nvGrpSpPr>
      <p:grpSpPr>
        <a:xfrm>
          <a:off x="0" y="0"/>
          <a:ext cx="0" cy="0"/>
          <a:chOff x="0" y="0"/>
          <a:chExt cx="0" cy="0"/>
        </a:xfrm>
      </p:grpSpPr>
      <p:sp>
        <p:nvSpPr>
          <p:cNvPr id="6" name="Text Placeholder 4"/>
          <p:cNvSpPr>
            <a:spLocks noGrp="1"/>
          </p:cNvSpPr>
          <p:nvPr>
            <p:ph type="body" sz="quarter" idx="11"/>
          </p:nvPr>
        </p:nvSpPr>
        <p:spPr>
          <a:xfrm>
            <a:off x="444112" y="1063923"/>
            <a:ext cx="8262814" cy="317459"/>
          </a:xfrm>
        </p:spPr>
        <p:txBody>
          <a:bodyPr tIns="0" rIns="0" bIns="0">
            <a:spAutoFit/>
          </a:bodyPr>
          <a:lstStyle>
            <a:lvl1pPr marL="0" indent="0" algn="ctr">
              <a:buClr>
                <a:schemeClr val="bg1">
                  <a:lumMod val="65000"/>
                </a:schemeClr>
              </a:buClr>
              <a:buSzPct val="25000"/>
              <a:buFont typeface="Arial" pitchFamily="34" charset="0"/>
              <a:buChar char=" "/>
              <a:tabLst/>
              <a:defRPr sz="2063">
                <a:solidFill>
                  <a:srgbClr val="CCCCCC"/>
                </a:solidFill>
              </a:defRPr>
            </a:lvl1pPr>
            <a:lvl2pPr marL="0" indent="0" algn="ctr">
              <a:buClr>
                <a:schemeClr val="bg1">
                  <a:lumMod val="65000"/>
                </a:schemeClr>
              </a:buClr>
              <a:buSzPct val="25000"/>
              <a:buFont typeface="Arial" pitchFamily="34" charset="0"/>
              <a:buChar char=" "/>
              <a:tabLst/>
              <a:defRPr sz="1500">
                <a:solidFill>
                  <a:schemeClr val="bg2"/>
                </a:solidFill>
              </a:defRPr>
            </a:lvl2pPr>
            <a:lvl3pPr marL="0" indent="0" algn="ctr">
              <a:buClr>
                <a:schemeClr val="bg1">
                  <a:lumMod val="65000"/>
                </a:schemeClr>
              </a:buClr>
              <a:buSzPct val="25000"/>
              <a:buFont typeface="Arial" pitchFamily="34" charset="0"/>
              <a:buChar char=" "/>
              <a:tabLst/>
              <a:defRPr sz="1500">
                <a:solidFill>
                  <a:schemeClr val="bg2"/>
                </a:solidFill>
              </a:defRPr>
            </a:lvl3pPr>
            <a:lvl4pPr marL="0" indent="0" algn="ctr">
              <a:buClr>
                <a:schemeClr val="bg1">
                  <a:lumMod val="65000"/>
                </a:schemeClr>
              </a:buClr>
              <a:buSzPct val="25000"/>
              <a:buFont typeface="Arial" pitchFamily="34" charset="0"/>
              <a:buChar char=" "/>
              <a:tabLst/>
              <a:defRPr sz="1500">
                <a:solidFill>
                  <a:schemeClr val="bg2"/>
                </a:solidFill>
              </a:defRPr>
            </a:lvl4pPr>
            <a:lvl5pPr marL="0" indent="0" algn="ctr">
              <a:buClr>
                <a:schemeClr val="bg1">
                  <a:lumMod val="65000"/>
                </a:schemeClr>
              </a:buClr>
              <a:buSzPct val="25000"/>
              <a:buFont typeface="Arial" pitchFamily="34" charset="0"/>
              <a:buChar char=" "/>
              <a:tabLst/>
              <a:defRPr sz="1500">
                <a:solidFill>
                  <a:schemeClr val="bg2"/>
                </a:solidFill>
              </a:defRPr>
            </a:lvl5pPr>
          </a:lstStyle>
          <a:p>
            <a:pPr lvl="0"/>
            <a:r>
              <a:rPr lang="en-US"/>
              <a:t>Click to edit Master text styles</a:t>
            </a:r>
          </a:p>
        </p:txBody>
      </p:sp>
      <p:sp>
        <p:nvSpPr>
          <p:cNvPr id="9" name="Slide Number Placeholder 5"/>
          <p:cNvSpPr>
            <a:spLocks noGrp="1"/>
          </p:cNvSpPr>
          <p:nvPr>
            <p:ph type="sldNum" sz="quarter" idx="4"/>
          </p:nvPr>
        </p:nvSpPr>
        <p:spPr>
          <a:xfrm>
            <a:off x="8496279" y="6517639"/>
            <a:ext cx="210678" cy="115416"/>
          </a:xfrm>
          <a:prstGeom prst="rect">
            <a:avLst/>
          </a:prstGeom>
        </p:spPr>
        <p:txBody>
          <a:bodyPr vert="horz" wrap="square" lIns="0" tIns="0" rIns="0" bIns="0" rtlCol="0" anchor="ctr">
            <a:spAutoFit/>
          </a:bodyPr>
          <a:lstStyle>
            <a:lvl1pPr algn="r">
              <a:defRPr sz="750">
                <a:solidFill>
                  <a:srgbClr val="999999"/>
                </a:solidFill>
                <a:latin typeface="+mn-lt"/>
                <a:cs typeface="AvenirNext LT Pro Regular"/>
              </a:defRPr>
            </a:lvl1pPr>
          </a:lstStyle>
          <a:p>
            <a:fld id="{75897B0D-BA2C-2244-86F3-025175B80EAC}" type="slidenum">
              <a:rPr lang="en-US" smtClean="0"/>
              <a:pPr/>
              <a:t>‹#›</a:t>
            </a:fld>
            <a:endParaRPr lang="en-US" dirty="0"/>
          </a:p>
        </p:txBody>
      </p:sp>
      <p:sp>
        <p:nvSpPr>
          <p:cNvPr id="7"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a:t>Click to edit Master title style</a:t>
            </a:r>
            <a:endParaRPr lang="en-US" dirty="0"/>
          </a:p>
        </p:txBody>
      </p:sp>
      <p:sp>
        <p:nvSpPr>
          <p:cNvPr id="5" name="Content Placeholder 10"/>
          <p:cNvSpPr>
            <a:spLocks noGrp="1"/>
          </p:cNvSpPr>
          <p:nvPr>
            <p:ph sz="quarter" idx="12"/>
          </p:nvPr>
        </p:nvSpPr>
        <p:spPr>
          <a:xfrm>
            <a:off x="439879" y="1971675"/>
            <a:ext cx="8292219" cy="4400550"/>
          </a:xfrm>
        </p:spPr>
        <p:txBody>
          <a:bodyPr>
            <a:noAutofit/>
          </a:bodyPr>
          <a:lstStyle>
            <a:lvl1pPr>
              <a:defRPr baseline="0"/>
            </a:lvl1pPr>
            <a:lvl2pPr>
              <a:defRPr baseline="0">
                <a:solidFill>
                  <a:schemeClr val="tx1">
                    <a:lumMod val="20000"/>
                    <a:lumOff val="80000"/>
                  </a:schemeClr>
                </a:solidFill>
              </a:defRPr>
            </a:lvl2pPr>
            <a:lvl3pPr>
              <a:defRPr baseline="0">
                <a:solidFill>
                  <a:schemeClr val="tx1">
                    <a:lumMod val="20000"/>
                    <a:lumOff val="80000"/>
                  </a:schemeClr>
                </a:solidFill>
              </a:defRPr>
            </a:lvl3pPr>
            <a:lvl4pPr>
              <a:defRPr baseline="0">
                <a:solidFill>
                  <a:schemeClr val="tx1">
                    <a:lumMod val="20000"/>
                    <a:lumOff val="80000"/>
                  </a:schemeClr>
                </a:solidFill>
              </a:defRPr>
            </a:lvl4pPr>
            <a:lvl5pPr>
              <a:defRPr baseline="0">
                <a:solidFill>
                  <a:schemeClr val="tx1">
                    <a:lumMod val="20000"/>
                    <a:lumOff val="8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957957"/>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Image + Text">
    <p:spTree>
      <p:nvGrpSpPr>
        <p:cNvPr id="1" name=""/>
        <p:cNvGrpSpPr/>
        <p:nvPr/>
      </p:nvGrpSpPr>
      <p:grpSpPr>
        <a:xfrm>
          <a:off x="0" y="0"/>
          <a:ext cx="0" cy="0"/>
          <a:chOff x="0" y="0"/>
          <a:chExt cx="0" cy="0"/>
        </a:xfrm>
      </p:grpSpPr>
      <p:sp>
        <p:nvSpPr>
          <p:cNvPr id="5" name="Rectangle 3"/>
          <p:cNvSpPr>
            <a:spLocks noGrp="1" noChangeArrowheads="1"/>
          </p:cNvSpPr>
          <p:nvPr>
            <p:ph idx="1"/>
          </p:nvPr>
        </p:nvSpPr>
        <p:spPr bwMode="auto">
          <a:xfrm>
            <a:off x="4964119" y="2003778"/>
            <a:ext cx="3742838" cy="4191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lvl1pPr marL="0" indent="0">
              <a:spcBef>
                <a:spcPts val="0"/>
              </a:spcBef>
              <a:spcAft>
                <a:spcPts val="563"/>
              </a:spcAft>
              <a:buNone/>
              <a:defRPr sz="1688">
                <a:solidFill>
                  <a:schemeClr val="bg1"/>
                </a:solidFill>
              </a:defRPr>
            </a:lvl1pPr>
            <a:lvl2pPr marL="240030" indent="-85725">
              <a:lnSpc>
                <a:spcPct val="110000"/>
              </a:lnSpc>
              <a:spcBef>
                <a:spcPts val="0"/>
              </a:spcBef>
              <a:spcAft>
                <a:spcPts val="563"/>
              </a:spcAft>
              <a:buClrTx/>
              <a:buSzPct val="50000"/>
              <a:buFont typeface="Arial"/>
              <a:buChar char="•"/>
              <a:defRPr sz="1500">
                <a:solidFill>
                  <a:schemeClr val="bg1"/>
                </a:solidFill>
              </a:defRPr>
            </a:lvl2pPr>
            <a:lvl3pPr marL="240030" indent="-85725">
              <a:lnSpc>
                <a:spcPct val="110000"/>
              </a:lnSpc>
              <a:spcBef>
                <a:spcPts val="0"/>
              </a:spcBef>
              <a:spcAft>
                <a:spcPts val="563"/>
              </a:spcAft>
              <a:buClrTx/>
              <a:buSzPct val="50000"/>
              <a:buFont typeface="Arial"/>
              <a:buChar char="•"/>
              <a:defRPr sz="1500">
                <a:solidFill>
                  <a:schemeClr val="bg1"/>
                </a:solidFill>
              </a:defRPr>
            </a:lvl3pPr>
            <a:lvl4pPr marL="240030" indent="-85725">
              <a:lnSpc>
                <a:spcPct val="110000"/>
              </a:lnSpc>
              <a:spcBef>
                <a:spcPts val="0"/>
              </a:spcBef>
              <a:spcAft>
                <a:spcPts val="563"/>
              </a:spcAft>
              <a:buClrTx/>
              <a:buSzPct val="50000"/>
              <a:buFont typeface="Arial"/>
              <a:buChar char="•"/>
              <a:defRPr sz="1500">
                <a:solidFill>
                  <a:schemeClr val="bg1"/>
                </a:solidFill>
              </a:defRPr>
            </a:lvl4pPr>
            <a:lvl5pPr marL="240030" indent="-85725">
              <a:lnSpc>
                <a:spcPct val="110000"/>
              </a:lnSpc>
              <a:spcBef>
                <a:spcPts val="0"/>
              </a:spcBef>
              <a:spcAft>
                <a:spcPts val="563"/>
              </a:spcAft>
              <a:buClrTx/>
              <a:buSzPct val="50000"/>
              <a:buFont typeface="Arial"/>
              <a:buChar char="•"/>
              <a:defRPr sz="1500">
                <a:solidFill>
                  <a:schemeClr val="bg1"/>
                </a:solidFill>
              </a:defRPr>
            </a:lvl5pPr>
          </a:lstStyle>
          <a:p>
            <a:pPr lvl="0"/>
            <a:r>
              <a:rPr lang="en-US" dirty="0">
                <a:sym typeface="Arial" charset="0"/>
              </a:rPr>
              <a:t>Click to edit Master text styles</a:t>
            </a:r>
          </a:p>
          <a:p>
            <a:pPr lvl="1"/>
            <a:r>
              <a:rPr lang="en-US" dirty="0">
                <a:sym typeface="Arial" charset="0"/>
              </a:rPr>
              <a:t>Second level</a:t>
            </a:r>
          </a:p>
          <a:p>
            <a:pPr lvl="2"/>
            <a:r>
              <a:rPr lang="en-US" dirty="0">
                <a:sym typeface="Arial" charset="0"/>
              </a:rPr>
              <a:t>Third level</a:t>
            </a:r>
          </a:p>
          <a:p>
            <a:pPr lvl="3"/>
            <a:r>
              <a:rPr lang="en-US" dirty="0">
                <a:sym typeface="Arial" charset="0"/>
              </a:rPr>
              <a:t>Fourth level</a:t>
            </a:r>
          </a:p>
          <a:p>
            <a:pPr lvl="4"/>
            <a:r>
              <a:rPr lang="en-US" dirty="0">
                <a:sym typeface="Arial" charset="0"/>
              </a:rPr>
              <a:t>Fifth level</a:t>
            </a:r>
          </a:p>
        </p:txBody>
      </p:sp>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8" name="Picture Placeholder 7"/>
          <p:cNvSpPr>
            <a:spLocks noGrp="1"/>
          </p:cNvSpPr>
          <p:nvPr>
            <p:ph type="pic" sz="quarter" idx="11"/>
          </p:nvPr>
        </p:nvSpPr>
        <p:spPr>
          <a:xfrm>
            <a:off x="444142" y="2003778"/>
            <a:ext cx="3743981" cy="4192524"/>
          </a:xfrm>
          <a:noFill/>
          <a:ln>
            <a:noFill/>
          </a:ln>
        </p:spPr>
        <p:txBody>
          <a:bodyPr anchor="ctr"/>
          <a:lstStyle>
            <a:lvl1pPr algn="ctr">
              <a:defRPr/>
            </a:lvl1pPr>
          </a:lstStyle>
          <a:p>
            <a:r>
              <a:rPr lang="en-US"/>
              <a:t>Click icon to add picture</a:t>
            </a:r>
            <a:endParaRPr lang="en-US" dirty="0"/>
          </a:p>
        </p:txBody>
      </p:sp>
      <p:sp>
        <p:nvSpPr>
          <p:cNvPr id="10"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dirty="0"/>
              <a:t>Click to edit Master title style</a:t>
            </a:r>
          </a:p>
        </p:txBody>
      </p:sp>
    </p:spTree>
    <p:extLst>
      <p:ext uri="{BB962C8B-B14F-4D97-AF65-F5344CB8AC3E}">
        <p14:creationId xmlns:p14="http://schemas.microsoft.com/office/powerpoint/2010/main" val="971782271"/>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Image + Text + Sub">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8" name="Picture Placeholder 7"/>
          <p:cNvSpPr>
            <a:spLocks noGrp="1"/>
          </p:cNvSpPr>
          <p:nvPr>
            <p:ph type="pic" sz="quarter" idx="11"/>
          </p:nvPr>
        </p:nvSpPr>
        <p:spPr>
          <a:xfrm>
            <a:off x="444111" y="2003778"/>
            <a:ext cx="3743981" cy="4192524"/>
          </a:xfrm>
          <a:noFill/>
          <a:ln>
            <a:noFill/>
          </a:ln>
        </p:spPr>
        <p:txBody>
          <a:bodyPr anchor="ctr"/>
          <a:lstStyle>
            <a:lvl1pPr algn="ctr">
              <a:defRPr/>
            </a:lvl1pPr>
          </a:lstStyle>
          <a:p>
            <a:r>
              <a:rPr lang="en-US" dirty="0"/>
              <a:t>Click icon to add picture</a:t>
            </a:r>
          </a:p>
        </p:txBody>
      </p:sp>
      <p:sp>
        <p:nvSpPr>
          <p:cNvPr id="12"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dirty="0"/>
              <a:t>Click to edit Master title style</a:t>
            </a:r>
          </a:p>
        </p:txBody>
      </p:sp>
      <p:sp>
        <p:nvSpPr>
          <p:cNvPr id="13" name="Text Placeholder 4"/>
          <p:cNvSpPr>
            <a:spLocks noGrp="1"/>
          </p:cNvSpPr>
          <p:nvPr>
            <p:ph type="body" sz="quarter" idx="12"/>
          </p:nvPr>
        </p:nvSpPr>
        <p:spPr>
          <a:xfrm>
            <a:off x="444112" y="1063923"/>
            <a:ext cx="8262814" cy="317459"/>
          </a:xfrm>
        </p:spPr>
        <p:txBody>
          <a:bodyPr tIns="0" rIns="0" bIns="0">
            <a:spAutoFit/>
          </a:bodyPr>
          <a:lstStyle>
            <a:lvl1pPr marL="0" indent="0" algn="ctr">
              <a:buClr>
                <a:schemeClr val="bg1">
                  <a:lumMod val="65000"/>
                </a:schemeClr>
              </a:buClr>
              <a:buSzPct val="25000"/>
              <a:buFont typeface="Arial" pitchFamily="34" charset="0"/>
              <a:buChar char=" "/>
              <a:tabLst/>
              <a:defRPr sz="2063">
                <a:solidFill>
                  <a:srgbClr val="CCCCCC"/>
                </a:solidFill>
              </a:defRPr>
            </a:lvl1pPr>
            <a:lvl2pPr marL="0" indent="0" algn="ctr">
              <a:buClr>
                <a:schemeClr val="bg1">
                  <a:lumMod val="65000"/>
                </a:schemeClr>
              </a:buClr>
              <a:buSzPct val="25000"/>
              <a:buFont typeface="Arial" pitchFamily="34" charset="0"/>
              <a:buChar char=" "/>
              <a:tabLst/>
              <a:defRPr sz="1500">
                <a:solidFill>
                  <a:schemeClr val="bg2"/>
                </a:solidFill>
              </a:defRPr>
            </a:lvl2pPr>
            <a:lvl3pPr marL="0" indent="0" algn="ctr">
              <a:buClr>
                <a:schemeClr val="bg1">
                  <a:lumMod val="65000"/>
                </a:schemeClr>
              </a:buClr>
              <a:buSzPct val="25000"/>
              <a:buFont typeface="Arial" pitchFamily="34" charset="0"/>
              <a:buChar char=" "/>
              <a:tabLst/>
              <a:defRPr sz="1500">
                <a:solidFill>
                  <a:schemeClr val="bg2"/>
                </a:solidFill>
              </a:defRPr>
            </a:lvl3pPr>
            <a:lvl4pPr marL="0" indent="0" algn="ctr">
              <a:buClr>
                <a:schemeClr val="bg1">
                  <a:lumMod val="65000"/>
                </a:schemeClr>
              </a:buClr>
              <a:buSzPct val="25000"/>
              <a:buFont typeface="Arial" pitchFamily="34" charset="0"/>
              <a:buChar char=" "/>
              <a:tabLst/>
              <a:defRPr sz="1500">
                <a:solidFill>
                  <a:schemeClr val="bg2"/>
                </a:solidFill>
              </a:defRPr>
            </a:lvl4pPr>
            <a:lvl5pPr marL="0" indent="0" algn="ctr">
              <a:buClr>
                <a:schemeClr val="bg1">
                  <a:lumMod val="65000"/>
                </a:schemeClr>
              </a:buClr>
              <a:buSzPct val="25000"/>
              <a:buFont typeface="Arial" pitchFamily="34" charset="0"/>
              <a:buChar char=" "/>
              <a:tabLst/>
              <a:defRPr sz="1500">
                <a:solidFill>
                  <a:schemeClr val="bg2"/>
                </a:solidFill>
              </a:defRPr>
            </a:lvl5pPr>
          </a:lstStyle>
          <a:p>
            <a:pPr lvl="0"/>
            <a:r>
              <a:rPr lang="en-US" dirty="0"/>
              <a:t>Click to edit Master text styles</a:t>
            </a:r>
          </a:p>
        </p:txBody>
      </p:sp>
      <p:sp>
        <p:nvSpPr>
          <p:cNvPr id="14" name="Rectangle 3"/>
          <p:cNvSpPr>
            <a:spLocks noGrp="1" noChangeArrowheads="1"/>
          </p:cNvSpPr>
          <p:nvPr>
            <p:ph idx="1"/>
          </p:nvPr>
        </p:nvSpPr>
        <p:spPr bwMode="auto">
          <a:xfrm>
            <a:off x="4964119" y="2003778"/>
            <a:ext cx="3742838" cy="4191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lvl1pPr marL="0" indent="0">
              <a:spcBef>
                <a:spcPts val="0"/>
              </a:spcBef>
              <a:spcAft>
                <a:spcPts val="563"/>
              </a:spcAft>
              <a:buNone/>
              <a:defRPr sz="1688">
                <a:solidFill>
                  <a:schemeClr val="bg1"/>
                </a:solidFill>
              </a:defRPr>
            </a:lvl1pPr>
            <a:lvl2pPr marL="240030" indent="-85725">
              <a:lnSpc>
                <a:spcPct val="110000"/>
              </a:lnSpc>
              <a:spcBef>
                <a:spcPts val="0"/>
              </a:spcBef>
              <a:spcAft>
                <a:spcPts val="563"/>
              </a:spcAft>
              <a:buClrTx/>
              <a:buSzPct val="50000"/>
              <a:buFont typeface="Arial"/>
              <a:buChar char="•"/>
              <a:defRPr sz="1500">
                <a:solidFill>
                  <a:schemeClr val="bg1"/>
                </a:solidFill>
              </a:defRPr>
            </a:lvl2pPr>
            <a:lvl3pPr marL="240030" indent="-85725">
              <a:lnSpc>
                <a:spcPct val="110000"/>
              </a:lnSpc>
              <a:spcBef>
                <a:spcPts val="0"/>
              </a:spcBef>
              <a:spcAft>
                <a:spcPts val="563"/>
              </a:spcAft>
              <a:buClrTx/>
              <a:buSzPct val="50000"/>
              <a:buFont typeface="Arial"/>
              <a:buChar char="•"/>
              <a:defRPr sz="1500">
                <a:solidFill>
                  <a:schemeClr val="bg1"/>
                </a:solidFill>
              </a:defRPr>
            </a:lvl3pPr>
            <a:lvl4pPr marL="240030" indent="-85725">
              <a:lnSpc>
                <a:spcPct val="110000"/>
              </a:lnSpc>
              <a:spcBef>
                <a:spcPts val="0"/>
              </a:spcBef>
              <a:spcAft>
                <a:spcPts val="563"/>
              </a:spcAft>
              <a:buClrTx/>
              <a:buSzPct val="50000"/>
              <a:buFont typeface="Arial"/>
              <a:buChar char="•"/>
              <a:defRPr sz="1500">
                <a:solidFill>
                  <a:schemeClr val="bg1"/>
                </a:solidFill>
              </a:defRPr>
            </a:lvl4pPr>
            <a:lvl5pPr marL="240030" indent="-85725">
              <a:lnSpc>
                <a:spcPct val="110000"/>
              </a:lnSpc>
              <a:spcBef>
                <a:spcPts val="0"/>
              </a:spcBef>
              <a:spcAft>
                <a:spcPts val="563"/>
              </a:spcAft>
              <a:buClrTx/>
              <a:buSzPct val="50000"/>
              <a:buFont typeface="Arial"/>
              <a:buChar char="•"/>
              <a:defRPr sz="1500">
                <a:solidFill>
                  <a:schemeClr val="bg1"/>
                </a:solidFill>
              </a:defRPr>
            </a:lvl5pPr>
          </a:lstStyle>
          <a:p>
            <a:pPr lvl="0"/>
            <a:r>
              <a:rPr lang="en-US" dirty="0">
                <a:sym typeface="Arial" charset="0"/>
              </a:rPr>
              <a:t>Click to edit Master text styles</a:t>
            </a:r>
          </a:p>
          <a:p>
            <a:pPr lvl="1"/>
            <a:r>
              <a:rPr lang="en-US" dirty="0">
                <a:sym typeface="Arial" charset="0"/>
              </a:rPr>
              <a:t>Second level</a:t>
            </a:r>
          </a:p>
          <a:p>
            <a:pPr lvl="2"/>
            <a:r>
              <a:rPr lang="en-US" dirty="0">
                <a:sym typeface="Arial" charset="0"/>
              </a:rPr>
              <a:t>Third level</a:t>
            </a:r>
          </a:p>
          <a:p>
            <a:pPr lvl="3"/>
            <a:r>
              <a:rPr lang="en-US" dirty="0">
                <a:sym typeface="Arial" charset="0"/>
              </a:rPr>
              <a:t>Fourth level</a:t>
            </a:r>
          </a:p>
          <a:p>
            <a:pPr lvl="4"/>
            <a:r>
              <a:rPr lang="en-US" dirty="0">
                <a:sym typeface="Arial" charset="0"/>
              </a:rPr>
              <a:t>Fifth level</a:t>
            </a:r>
          </a:p>
        </p:txBody>
      </p:sp>
    </p:spTree>
    <p:extLst>
      <p:ext uri="{BB962C8B-B14F-4D97-AF65-F5344CB8AC3E}">
        <p14:creationId xmlns:p14="http://schemas.microsoft.com/office/powerpoint/2010/main" val="1039560249"/>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Tree>
    <p:extLst>
      <p:ext uri="{BB962C8B-B14F-4D97-AF65-F5344CB8AC3E}">
        <p14:creationId xmlns:p14="http://schemas.microsoft.com/office/powerpoint/2010/main" val="1707290616"/>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10" name="Text Placeholder 8"/>
          <p:cNvSpPr>
            <a:spLocks noGrp="1"/>
          </p:cNvSpPr>
          <p:nvPr>
            <p:ph type="body" sz="quarter" idx="12" hasCustomPrompt="1"/>
          </p:nvPr>
        </p:nvSpPr>
        <p:spPr>
          <a:xfrm>
            <a:off x="0" y="4674685"/>
            <a:ext cx="9144000" cy="397037"/>
          </a:xfrm>
        </p:spPr>
        <p:txBody>
          <a:bodyPr wrap="square" rIns="0">
            <a:noAutofit/>
          </a:bodyPr>
          <a:lstStyle>
            <a:lvl1pPr marL="0" marR="0" indent="0" algn="ctr" defTabSz="342900" rtl="0" eaLnBrk="1" fontAlgn="auto" latinLnBrk="0" hangingPunct="1">
              <a:lnSpc>
                <a:spcPct val="110000"/>
              </a:lnSpc>
              <a:spcBef>
                <a:spcPts val="0"/>
              </a:spcBef>
              <a:spcAft>
                <a:spcPts val="0"/>
              </a:spcAft>
              <a:buClrTx/>
              <a:buSzTx/>
              <a:buFontTx/>
              <a:buNone/>
              <a:tabLst/>
              <a:defRPr sz="1350">
                <a:solidFill>
                  <a:srgbClr val="CCCCCC"/>
                </a:solidFill>
                <a:latin typeface="+mn-lt"/>
                <a:cs typeface="AvenirNext LT Pro Regular"/>
              </a:defRPr>
            </a:lvl1pPr>
          </a:lstStyle>
          <a:p>
            <a:pPr algn="ctr"/>
            <a:r>
              <a:rPr lang="en-US" sz="1350" dirty="0">
                <a:solidFill>
                  <a:srgbClr val="CCCCCC"/>
                </a:solidFill>
                <a:ea typeface="ＭＳ Ｐゴシック" charset="0"/>
                <a:cs typeface="Arial" charset="0"/>
              </a:rPr>
              <a:t>- Source of quote</a:t>
            </a:r>
          </a:p>
        </p:txBody>
      </p:sp>
      <p:sp>
        <p:nvSpPr>
          <p:cNvPr id="4" name="Text Placeholder 3"/>
          <p:cNvSpPr>
            <a:spLocks noGrp="1"/>
          </p:cNvSpPr>
          <p:nvPr>
            <p:ph type="body" sz="quarter" idx="13" hasCustomPrompt="1"/>
          </p:nvPr>
        </p:nvSpPr>
        <p:spPr>
          <a:xfrm>
            <a:off x="1971419" y="2514600"/>
            <a:ext cx="5196402" cy="1957388"/>
          </a:xfrm>
        </p:spPr>
        <p:txBody>
          <a:bodyPr wrap="square" anchor="b">
            <a:noAutofit/>
          </a:bodyPr>
          <a:lstStyle>
            <a:lvl1pPr algn="ctr">
              <a:lnSpc>
                <a:spcPct val="110000"/>
              </a:lnSpc>
              <a:spcBef>
                <a:spcPts val="0"/>
              </a:spcBef>
              <a:buFontTx/>
              <a:buNone/>
              <a:defRPr sz="2700" i="1">
                <a:latin typeface="Georgia" panose="02040502050405020303" pitchFamily="18" charset="0"/>
              </a:defRPr>
            </a:lvl1pPr>
          </a:lstStyle>
          <a:p>
            <a:pPr lvl="0"/>
            <a:r>
              <a:rPr lang="en-US" dirty="0"/>
              <a:t>Copy and paste your quote into this text box. Then center everything on the page.</a:t>
            </a:r>
          </a:p>
        </p:txBody>
      </p:sp>
    </p:spTree>
    <p:extLst>
      <p:ext uri="{BB962C8B-B14F-4D97-AF65-F5344CB8AC3E}">
        <p14:creationId xmlns:p14="http://schemas.microsoft.com/office/powerpoint/2010/main" val="743509927"/>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Closing">
    <p:spTree>
      <p:nvGrpSpPr>
        <p:cNvPr id="1" name=""/>
        <p:cNvGrpSpPr/>
        <p:nvPr/>
      </p:nvGrpSpPr>
      <p:grpSpPr>
        <a:xfrm>
          <a:off x="0" y="0"/>
          <a:ext cx="0" cy="0"/>
          <a:chOff x="0" y="0"/>
          <a:chExt cx="0" cy="0"/>
        </a:xfrm>
      </p:grpSpPr>
      <p:sp>
        <p:nvSpPr>
          <p:cNvPr id="2" name="Rectangle 1"/>
          <p:cNvSpPr/>
          <p:nvPr/>
        </p:nvSpPr>
        <p:spPr>
          <a:xfrm>
            <a:off x="3521873" y="6467625"/>
            <a:ext cx="2100255" cy="196208"/>
          </a:xfrm>
          <a:prstGeom prst="rect">
            <a:avLst/>
          </a:prstGeom>
        </p:spPr>
        <p:txBody>
          <a:bodyPr wrap="none">
            <a:spAutoFit/>
          </a:bodyPr>
          <a:lstStyle/>
          <a:p>
            <a:pPr algn="ctr" defTabSz="342917"/>
            <a:r>
              <a:rPr lang="en-US" sz="675" dirty="0">
                <a:solidFill>
                  <a:srgbClr val="999999"/>
                </a:solidFill>
              </a:rPr>
              <a:t>©2014 LinkedIn Corporation. All Rights Reserved.</a:t>
            </a:r>
            <a:endParaRPr lang="en-US" sz="675" dirty="0">
              <a:solidFill>
                <a:srgbClr val="313335"/>
              </a:solidFill>
            </a:endParaRPr>
          </a:p>
        </p:txBody>
      </p:sp>
      <p:pic>
        <p:nvPicPr>
          <p:cNvPr id="3" name="Picture 2" descr="droppedImage-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4287" y="3058668"/>
            <a:ext cx="555426" cy="740664"/>
          </a:xfrm>
          <a:prstGeom prst="rect">
            <a:avLst/>
          </a:prstGeom>
        </p:spPr>
      </p:pic>
      <p:sp>
        <p:nvSpPr>
          <p:cNvPr id="4" name="Rectangle 3"/>
          <p:cNvSpPr/>
          <p:nvPr userDrawn="1"/>
        </p:nvSpPr>
        <p:spPr>
          <a:xfrm>
            <a:off x="3521873" y="6467625"/>
            <a:ext cx="2100255" cy="196208"/>
          </a:xfrm>
          <a:prstGeom prst="rect">
            <a:avLst/>
          </a:prstGeom>
        </p:spPr>
        <p:txBody>
          <a:bodyPr wrap="none">
            <a:spAutoFit/>
          </a:bodyPr>
          <a:lstStyle/>
          <a:p>
            <a:pPr algn="ctr" defTabSz="342917"/>
            <a:r>
              <a:rPr lang="en-US" sz="675" dirty="0">
                <a:solidFill>
                  <a:srgbClr val="999999"/>
                </a:solidFill>
              </a:rPr>
              <a:t>©2014 LinkedIn Corporation. All Rights Reserved.</a:t>
            </a:r>
            <a:endParaRPr lang="en-US" sz="675" dirty="0">
              <a:solidFill>
                <a:srgbClr val="313335"/>
              </a:solidFill>
            </a:endParaRPr>
          </a:p>
        </p:txBody>
      </p:sp>
      <p:pic>
        <p:nvPicPr>
          <p:cNvPr id="5" name="Picture 4" descr="droppedImage-2.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94287" y="3058668"/>
            <a:ext cx="555426" cy="740664"/>
          </a:xfrm>
          <a:prstGeom prst="rect">
            <a:avLst/>
          </a:prstGeom>
        </p:spPr>
      </p:pic>
    </p:spTree>
    <p:extLst>
      <p:ext uri="{BB962C8B-B14F-4D97-AF65-F5344CB8AC3E}">
        <p14:creationId xmlns:p14="http://schemas.microsoft.com/office/powerpoint/2010/main" val="558489626"/>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Segue Blue">
    <p:bg>
      <p:bgPr>
        <a:solidFill>
          <a:schemeClr val="tx2"/>
        </a:solidFill>
        <a:effectLst/>
      </p:bgPr>
    </p:bg>
    <p:spTree>
      <p:nvGrpSpPr>
        <p:cNvPr id="1" name=""/>
        <p:cNvGrpSpPr/>
        <p:nvPr/>
      </p:nvGrpSpPr>
      <p:grpSpPr>
        <a:xfrm>
          <a:off x="0" y="0"/>
          <a:ext cx="0" cy="0"/>
          <a:chOff x="0" y="0"/>
          <a:chExt cx="0" cy="0"/>
        </a:xfrm>
      </p:grpSpPr>
      <p:sp>
        <p:nvSpPr>
          <p:cNvPr id="5"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vl1pPr>
          </a:lstStyle>
          <a:p>
            <a:pPr lvl="0"/>
            <a:r>
              <a:rPr lang="en-US"/>
              <a:t>Click to edit Master title style</a:t>
            </a:r>
            <a:endParaRPr lang="en-US" dirty="0"/>
          </a:p>
        </p:txBody>
      </p:sp>
    </p:spTree>
    <p:extLst>
      <p:ext uri="{BB962C8B-B14F-4D97-AF65-F5344CB8AC3E}">
        <p14:creationId xmlns:p14="http://schemas.microsoft.com/office/powerpoint/2010/main" val="22536584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8" tIns="32144" rIns="64288" bIns="3214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8" tIns="32144" rIns="64288" bIns="32144"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82"/>
            <a:ext cx="4039568" cy="3951387"/>
          </a:xfrm>
          <a:prstGeom prst="rect">
            <a:avLst/>
          </a:prstGeom>
        </p:spPr>
        <p:txBody>
          <a:bodyPr vert="horz" lIns="64288" tIns="32144" rIns="64288" bIns="3214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6" y="1534791"/>
            <a:ext cx="4041799" cy="639589"/>
          </a:xfrm>
          <a:prstGeom prst="rect">
            <a:avLst/>
          </a:prstGeom>
        </p:spPr>
        <p:txBody>
          <a:bodyPr vert="horz" lIns="64288" tIns="32144" rIns="64288" bIns="32144"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6" y="2174382"/>
            <a:ext cx="4041799" cy="3951387"/>
          </a:xfrm>
          <a:prstGeom prst="rect">
            <a:avLst/>
          </a:prstGeom>
        </p:spPr>
        <p:txBody>
          <a:bodyPr vert="horz" lIns="64288" tIns="32144" rIns="64288" bIns="3214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29507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Segue Purple">
    <p:bg>
      <p:bgPr>
        <a:solidFill>
          <a:schemeClr val="accent1"/>
        </a:solidFill>
        <a:effectLst/>
      </p:bgPr>
    </p:bg>
    <p:spTree>
      <p:nvGrpSpPr>
        <p:cNvPr id="1" name=""/>
        <p:cNvGrpSpPr/>
        <p:nvPr/>
      </p:nvGrpSpPr>
      <p:grpSpPr>
        <a:xfrm>
          <a:off x="0" y="0"/>
          <a:ext cx="0" cy="0"/>
          <a:chOff x="0" y="0"/>
          <a:chExt cx="0" cy="0"/>
        </a:xfrm>
      </p:grpSpPr>
      <p:sp>
        <p:nvSpPr>
          <p:cNvPr id="3"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atin typeface="+mj-lt"/>
              </a:defRPr>
            </a:lvl1pPr>
          </a:lstStyle>
          <a:p>
            <a:pPr lvl="0"/>
            <a:r>
              <a:rPr lang="en-US" dirty="0"/>
              <a:t>Click to edit Master title style</a:t>
            </a:r>
          </a:p>
        </p:txBody>
      </p:sp>
    </p:spTree>
    <p:extLst>
      <p:ext uri="{BB962C8B-B14F-4D97-AF65-F5344CB8AC3E}">
        <p14:creationId xmlns:p14="http://schemas.microsoft.com/office/powerpoint/2010/main" val="1380354928"/>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Segue Red">
    <p:bg>
      <p:bgPr>
        <a:solidFill>
          <a:schemeClr val="accent2"/>
        </a:solidFill>
        <a:effectLst/>
      </p:bgPr>
    </p:bg>
    <p:spTree>
      <p:nvGrpSpPr>
        <p:cNvPr id="1" name=""/>
        <p:cNvGrpSpPr/>
        <p:nvPr/>
      </p:nvGrpSpPr>
      <p:grpSpPr>
        <a:xfrm>
          <a:off x="0" y="0"/>
          <a:ext cx="0" cy="0"/>
          <a:chOff x="0" y="0"/>
          <a:chExt cx="0" cy="0"/>
        </a:xfrm>
      </p:grpSpPr>
      <p:sp>
        <p:nvSpPr>
          <p:cNvPr id="3"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vl1pPr>
          </a:lstStyle>
          <a:p>
            <a:pPr lvl="0"/>
            <a:r>
              <a:rPr lang="en-US" dirty="0"/>
              <a:t>Click to edit Master title style</a:t>
            </a:r>
          </a:p>
        </p:txBody>
      </p:sp>
    </p:spTree>
    <p:extLst>
      <p:ext uri="{BB962C8B-B14F-4D97-AF65-F5344CB8AC3E}">
        <p14:creationId xmlns:p14="http://schemas.microsoft.com/office/powerpoint/2010/main" val="175319474"/>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Segue Orange">
    <p:bg>
      <p:bgPr>
        <a:solidFill>
          <a:schemeClr val="accent3"/>
        </a:solidFill>
        <a:effectLst/>
      </p:bgPr>
    </p:bg>
    <p:spTree>
      <p:nvGrpSpPr>
        <p:cNvPr id="1" name=""/>
        <p:cNvGrpSpPr/>
        <p:nvPr/>
      </p:nvGrpSpPr>
      <p:grpSpPr>
        <a:xfrm>
          <a:off x="0" y="0"/>
          <a:ext cx="0" cy="0"/>
          <a:chOff x="0" y="0"/>
          <a:chExt cx="0" cy="0"/>
        </a:xfrm>
      </p:grpSpPr>
      <p:sp>
        <p:nvSpPr>
          <p:cNvPr id="3"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vl1pPr>
          </a:lstStyle>
          <a:p>
            <a:pPr lvl="0"/>
            <a:r>
              <a:rPr lang="en-US"/>
              <a:t>Click to edit Master title style</a:t>
            </a:r>
            <a:endParaRPr lang="en-US" dirty="0"/>
          </a:p>
        </p:txBody>
      </p:sp>
    </p:spTree>
    <p:extLst>
      <p:ext uri="{BB962C8B-B14F-4D97-AF65-F5344CB8AC3E}">
        <p14:creationId xmlns:p14="http://schemas.microsoft.com/office/powerpoint/2010/main" val="1778939681"/>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Segue Teal">
    <p:bg>
      <p:bgPr>
        <a:solidFill>
          <a:schemeClr val="accent4"/>
        </a:solidFill>
        <a:effectLst/>
      </p:bgPr>
    </p:bg>
    <p:spTree>
      <p:nvGrpSpPr>
        <p:cNvPr id="1" name=""/>
        <p:cNvGrpSpPr/>
        <p:nvPr/>
      </p:nvGrpSpPr>
      <p:grpSpPr>
        <a:xfrm>
          <a:off x="0" y="0"/>
          <a:ext cx="0" cy="0"/>
          <a:chOff x="0" y="0"/>
          <a:chExt cx="0" cy="0"/>
        </a:xfrm>
      </p:grpSpPr>
      <p:sp>
        <p:nvSpPr>
          <p:cNvPr id="3"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vl1pPr>
          </a:lstStyle>
          <a:p>
            <a:pPr lvl="0"/>
            <a:r>
              <a:rPr lang="en-US"/>
              <a:t>Click to edit Master title style</a:t>
            </a:r>
            <a:endParaRPr lang="en-US" dirty="0"/>
          </a:p>
        </p:txBody>
      </p:sp>
    </p:spTree>
    <p:extLst>
      <p:ext uri="{BB962C8B-B14F-4D97-AF65-F5344CB8AC3E}">
        <p14:creationId xmlns:p14="http://schemas.microsoft.com/office/powerpoint/2010/main" val="1887315439"/>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Segue Yellow">
    <p:bg>
      <p:bgPr>
        <a:solidFill>
          <a:schemeClr val="accent5"/>
        </a:solidFill>
        <a:effectLst/>
      </p:bgPr>
    </p:bg>
    <p:spTree>
      <p:nvGrpSpPr>
        <p:cNvPr id="1" name=""/>
        <p:cNvGrpSpPr/>
        <p:nvPr/>
      </p:nvGrpSpPr>
      <p:grpSpPr>
        <a:xfrm>
          <a:off x="0" y="0"/>
          <a:ext cx="0" cy="0"/>
          <a:chOff x="0" y="0"/>
          <a:chExt cx="0" cy="0"/>
        </a:xfrm>
      </p:grpSpPr>
      <p:sp>
        <p:nvSpPr>
          <p:cNvPr id="3" name="Title 18"/>
          <p:cNvSpPr>
            <a:spLocks noGrp="1"/>
          </p:cNvSpPr>
          <p:nvPr>
            <p:ph type="title"/>
          </p:nvPr>
        </p:nvSpPr>
        <p:spPr>
          <a:xfrm>
            <a:off x="437894" y="3140460"/>
            <a:ext cx="8266243" cy="577081"/>
          </a:xfrm>
        </p:spPr>
        <p:txBody>
          <a:bodyPr vert="horz" lIns="0" tIns="0" rIns="0" bIns="0" rtlCol="0" anchor="ctr">
            <a:spAutoFit/>
          </a:bodyPr>
          <a:lstStyle>
            <a:lvl1pPr>
              <a:defRPr lang="en-US" sz="3750" dirty="0"/>
            </a:lvl1pPr>
          </a:lstStyle>
          <a:p>
            <a:pPr lvl="0"/>
            <a:r>
              <a:rPr lang="en-US"/>
              <a:t>Click to edit Master title style</a:t>
            </a:r>
            <a:endParaRPr lang="en-US" dirty="0"/>
          </a:p>
        </p:txBody>
      </p:sp>
    </p:spTree>
    <p:extLst>
      <p:ext uri="{BB962C8B-B14F-4D97-AF65-F5344CB8AC3E}">
        <p14:creationId xmlns:p14="http://schemas.microsoft.com/office/powerpoint/2010/main" val="804251505"/>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Gr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pic>
        <p:nvPicPr>
          <p:cNvPr id="4"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281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68604537"/>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9"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idx="1"/>
          </p:nvPr>
        </p:nvSpPr>
        <p:spPr>
          <a:xfrm>
            <a:off x="457649" y="1600657"/>
            <a:ext cx="8228707" cy="4525119"/>
          </a:xfrm>
          <a:prstGeom prst="rect">
            <a:avLst/>
          </a:prstGeom>
        </p:spPr>
        <p:txBody>
          <a:bodyPr vert="horz"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37637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8" tIns="32144" rIns="64288" bIns="32144"/>
          <a:lstStyle/>
          <a:p>
            <a:r>
              <a:rPr lang="en-US" smtClean="0"/>
              <a:t>Click to edit Master title style</a:t>
            </a:r>
            <a:endParaRPr lang="en-US"/>
          </a:p>
        </p:txBody>
      </p:sp>
    </p:spTree>
    <p:extLst>
      <p:ext uri="{BB962C8B-B14F-4D97-AF65-F5344CB8AC3E}">
        <p14:creationId xmlns:p14="http://schemas.microsoft.com/office/powerpoint/2010/main" val="12112005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0357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81173-C6F8-E94F-8CED-94D8C85D248B}" type="datetime1">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27724612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80"/>
            <a:ext cx="3008189" cy="1161975"/>
          </a:xfrm>
          <a:prstGeom prst="rect">
            <a:avLst/>
          </a:prstGeom>
        </p:spPr>
        <p:txBody>
          <a:bodyPr vert="horz" lIns="64288" tIns="32144" rIns="64288" bIns="32144"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8" tIns="32144" rIns="64288" bIns="32144"/>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lIns="64288" tIns="32144" rIns="64288" bIns="32144"/>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extLst>
      <p:ext uri="{BB962C8B-B14F-4D97-AF65-F5344CB8AC3E}">
        <p14:creationId xmlns:p14="http://schemas.microsoft.com/office/powerpoint/2010/main" val="19653567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30"/>
            <a:ext cx="5486177" cy="567035"/>
          </a:xfrm>
          <a:prstGeom prst="rect">
            <a:avLst/>
          </a:prstGeom>
        </p:spPr>
        <p:txBody>
          <a:bodyPr vert="horz" lIns="64288" tIns="32144" rIns="64288" bIns="32144"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lIns="64288" tIns="32144" rIns="64288" bIns="32144"/>
          <a:lstStyle>
            <a:lvl1pPr marL="0" indent="0">
              <a:buNone/>
              <a:defRPr sz="2200"/>
            </a:lvl1pPr>
            <a:lvl2pPr marL="321440" indent="0">
              <a:buNone/>
              <a:defRPr sz="2000"/>
            </a:lvl2pPr>
            <a:lvl3pPr marL="642882" indent="0">
              <a:buNone/>
              <a:defRPr sz="1700"/>
            </a:lvl3pPr>
            <a:lvl4pPr marL="964323" indent="0">
              <a:buNone/>
              <a:defRPr sz="1400"/>
            </a:lvl4pPr>
            <a:lvl5pPr marL="1285763" indent="0">
              <a:buNone/>
              <a:defRPr sz="1400"/>
            </a:lvl5pPr>
            <a:lvl6pPr marL="1607205" indent="0">
              <a:buNone/>
              <a:defRPr sz="1400"/>
            </a:lvl6pPr>
            <a:lvl7pPr marL="1928645" indent="0">
              <a:buNone/>
              <a:defRPr sz="1400"/>
            </a:lvl7pPr>
            <a:lvl8pPr marL="2250086" indent="0">
              <a:buNone/>
              <a:defRPr sz="1400"/>
            </a:lvl8pPr>
            <a:lvl9pPr marL="2571527" indent="0">
              <a:buNone/>
              <a:defRPr sz="1400"/>
            </a:lvl9pPr>
          </a:lstStyle>
          <a:p>
            <a:pPr lvl="0"/>
            <a:endParaRPr lang="en-US" noProof="0" smtClean="0">
              <a:sym typeface="Arial" charset="0"/>
            </a:endParaRPr>
          </a:p>
        </p:txBody>
      </p:sp>
      <p:sp>
        <p:nvSpPr>
          <p:cNvPr id="4" name="Text Placeholder 3"/>
          <p:cNvSpPr>
            <a:spLocks noGrp="1"/>
          </p:cNvSpPr>
          <p:nvPr>
            <p:ph type="body" sz="half" idx="2"/>
          </p:nvPr>
        </p:nvSpPr>
        <p:spPr>
          <a:xfrm>
            <a:off x="1792636" y="5367860"/>
            <a:ext cx="5486177" cy="804788"/>
          </a:xfrm>
          <a:prstGeom prst="rect">
            <a:avLst/>
          </a:prstGeom>
        </p:spPr>
        <p:txBody>
          <a:bodyPr vert="horz" lIns="64288" tIns="32144" rIns="64288" bIns="32144"/>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extLst>
      <p:ext uri="{BB962C8B-B14F-4D97-AF65-F5344CB8AC3E}">
        <p14:creationId xmlns:p14="http://schemas.microsoft.com/office/powerpoint/2010/main" val="319670175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Vertical Text Placeholder 2"/>
          <p:cNvSpPr>
            <a:spLocks noGrp="1"/>
          </p:cNvSpPr>
          <p:nvPr>
            <p:ph type="body" orient="vert" idx="1"/>
          </p:nvPr>
        </p:nvSpPr>
        <p:spPr>
          <a:xfrm>
            <a:off x="457648" y="1600648"/>
            <a:ext cx="8228707" cy="4525119"/>
          </a:xfrm>
          <a:prstGeom prst="rect">
            <a:avLst/>
          </a:prstGeom>
        </p:spPr>
        <p:txBody>
          <a:bodyPr vert="eaVert"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811853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8" tIns="32144" rIns="64288" bIns="32144"/>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33926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5" y="2130854"/>
            <a:ext cx="7773293" cy="1470049"/>
          </a:xfrm>
          <a:prstGeom prst="rect">
            <a:avLst/>
          </a:prstGeom>
        </p:spPr>
        <p:txBody>
          <a:bodyPr vert="horz" lIns="64281" tIns="32140" rIns="64281" bIns="32140"/>
          <a:lstStyle/>
          <a:p>
            <a:r>
              <a:rPr lang="en-US" smtClean="0"/>
              <a:t>Click to edit Master title style</a:t>
            </a:r>
            <a:endParaRPr lang="en-US"/>
          </a:p>
        </p:txBody>
      </p:sp>
      <p:sp>
        <p:nvSpPr>
          <p:cNvPr id="3" name="Subtitle 2"/>
          <p:cNvSpPr>
            <a:spLocks noGrp="1"/>
          </p:cNvSpPr>
          <p:nvPr>
            <p:ph type="subTitle" idx="1"/>
          </p:nvPr>
        </p:nvSpPr>
        <p:spPr>
          <a:xfrm>
            <a:off x="1371824" y="3886656"/>
            <a:ext cx="6400354" cy="1752451"/>
          </a:xfrm>
          <a:prstGeom prst="rect">
            <a:avLst/>
          </a:prstGeom>
        </p:spPr>
        <p:txBody>
          <a:bodyPr vert="horz" lIns="64281" tIns="32140" rIns="64281" bIns="32140"/>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892343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idx="1"/>
          </p:nvPr>
        </p:nvSpPr>
        <p:spPr>
          <a:xfrm>
            <a:off x="457648" y="1600656"/>
            <a:ext cx="8228707" cy="4525119"/>
          </a:xfrm>
          <a:prstGeom prst="rect">
            <a:avLst/>
          </a:prstGeom>
        </p:spPr>
        <p:txBody>
          <a:bodyPr vert="horz"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14495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90" y="4406808"/>
            <a:ext cx="7772176" cy="1361777"/>
          </a:xfrm>
          <a:prstGeom prst="rect">
            <a:avLst/>
          </a:prstGeom>
        </p:spPr>
        <p:txBody>
          <a:bodyPr vert="horz" lIns="64281" tIns="32140" rIns="64281" bIns="32140"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90" y="2906613"/>
            <a:ext cx="7772176" cy="1500188"/>
          </a:xfrm>
          <a:prstGeom prst="rect">
            <a:avLst/>
          </a:prstGeom>
        </p:spPr>
        <p:txBody>
          <a:bodyPr vert="horz" lIns="64281" tIns="32140" rIns="64281" bIns="32140"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extLst>
      <p:ext uri="{BB962C8B-B14F-4D97-AF65-F5344CB8AC3E}">
        <p14:creationId xmlns:p14="http://schemas.microsoft.com/office/powerpoint/2010/main" val="14098806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sz="half" idx="1"/>
          </p:nvPr>
        </p:nvSpPr>
        <p:spPr>
          <a:xfrm>
            <a:off x="457651" y="1600656"/>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82" y="1600656"/>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49346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82"/>
            <a:ext cx="4039568"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6" y="1534791"/>
            <a:ext cx="4041799"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6" y="2174382"/>
            <a:ext cx="4041799"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00264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Tree>
    <p:extLst>
      <p:ext uri="{BB962C8B-B14F-4D97-AF65-F5344CB8AC3E}">
        <p14:creationId xmlns:p14="http://schemas.microsoft.com/office/powerpoint/2010/main" val="27877757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CBF566-AEA9-B348-88AA-EFB5C8615944}" type="datetime1">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40824192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79820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1" y="273482"/>
            <a:ext cx="3008189" cy="116197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1" tIns="32140" rIns="64281" bIns="32140"/>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1" y="1435448"/>
            <a:ext cx="3008189" cy="469031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3984877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30"/>
            <a:ext cx="5486177" cy="56703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a:prstGeom prst="rect">
            <a:avLst/>
          </a:prstGeom>
        </p:spPr>
        <p:txBody>
          <a:bodyPr vert="horz" lIns="64281" tIns="32140" rIns="64281" bIns="32140"/>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pPr lvl="0"/>
            <a:endParaRPr lang="en-US" noProof="0" smtClean="0">
              <a:sym typeface="Arial" charset="0"/>
            </a:endParaRPr>
          </a:p>
        </p:txBody>
      </p:sp>
      <p:sp>
        <p:nvSpPr>
          <p:cNvPr id="4" name="Text Placeholder 3"/>
          <p:cNvSpPr>
            <a:spLocks noGrp="1"/>
          </p:cNvSpPr>
          <p:nvPr>
            <p:ph type="body" sz="half" idx="2"/>
          </p:nvPr>
        </p:nvSpPr>
        <p:spPr>
          <a:xfrm>
            <a:off x="1792638" y="5367860"/>
            <a:ext cx="5486177" cy="80478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5035019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8" y="1600656"/>
            <a:ext cx="8228707" cy="4525119"/>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18613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387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2" name="TextBox 11"/>
          <p:cNvSpPr txBox="1"/>
          <p:nvPr userDrawn="1"/>
        </p:nvSpPr>
        <p:spPr>
          <a:xfrm>
            <a:off x="4996387" y="2975840"/>
            <a:ext cx="3628735" cy="1508105"/>
          </a:xfrm>
          <a:prstGeom prst="rect">
            <a:avLst/>
          </a:prstGeom>
          <a:noFill/>
        </p:spPr>
        <p:txBody>
          <a:bodyPr wrap="square" lIns="91436" tIns="45719" rIns="91436" bIns="45719" rtlCol="0">
            <a:spAutoFit/>
          </a:bodyPr>
          <a:lstStyle/>
          <a:p>
            <a:pPr defTabSz="563247"/>
            <a:r>
              <a:rPr lang="en-US" sz="2400" dirty="0" smtClean="0">
                <a:solidFill>
                  <a:srgbClr val="FFFFFF"/>
                </a:solidFill>
                <a:latin typeface="Century Schoolbook"/>
                <a:cs typeface="Century Schoolbook"/>
              </a:rPr>
              <a:t>A Presentation </a:t>
            </a:r>
          </a:p>
          <a:p>
            <a:pPr defTabSz="563247"/>
            <a:r>
              <a:rPr lang="en-US" sz="2400" dirty="0" smtClean="0">
                <a:solidFill>
                  <a:srgbClr val="FFFFFF"/>
                </a:solidFill>
                <a:latin typeface="Century Schoolbook"/>
                <a:cs typeface="Century Schoolbook"/>
              </a:rPr>
              <a:t>to Acme Industrial</a:t>
            </a:r>
          </a:p>
          <a:p>
            <a:pPr defTabSz="563247"/>
            <a:endParaRPr lang="en-US" sz="2400" dirty="0">
              <a:solidFill>
                <a:srgbClr val="FFFFFF"/>
              </a:solidFill>
              <a:latin typeface="Century Schoolbook"/>
              <a:cs typeface="Century Schoolbook"/>
            </a:endParaRPr>
          </a:p>
          <a:p>
            <a:pPr defTabSz="563247"/>
            <a:r>
              <a:rPr lang="en-US" sz="2000" dirty="0" smtClean="0">
                <a:solidFill>
                  <a:srgbClr val="FFFFFF"/>
                </a:solidFill>
                <a:latin typeface="Century Schoolbook"/>
                <a:cs typeface="Century Schoolbook"/>
              </a:rPr>
              <a:t>April 2, 2015</a:t>
            </a:r>
            <a:endParaRPr lang="en-US" sz="2000" dirty="0">
              <a:solidFill>
                <a:srgbClr val="FFFFFF"/>
              </a:solidFill>
              <a:latin typeface="Century Schoolbook"/>
              <a:cs typeface="Century Schoolbook"/>
            </a:endParaRPr>
          </a:p>
        </p:txBody>
      </p:sp>
      <p:sp>
        <p:nvSpPr>
          <p:cNvPr id="5" name="Title 1"/>
          <p:cNvSpPr>
            <a:spLocks noGrp="1"/>
          </p:cNvSpPr>
          <p:nvPr>
            <p:ph type="ctrTitle" hasCustomPrompt="1"/>
          </p:nvPr>
        </p:nvSpPr>
        <p:spPr>
          <a:xfrm>
            <a:off x="685800" y="2130434"/>
            <a:ext cx="7772400" cy="1470025"/>
          </a:xfrm>
        </p:spPr>
        <p:txBody>
          <a:bodyPr>
            <a:noAutofit/>
          </a:bodyPr>
          <a:lstStyle>
            <a:lvl1pPr>
              <a:defRPr sz="4800">
                <a:solidFill>
                  <a:srgbClr val="323232"/>
                </a:solidFill>
                <a:latin typeface="Century Schoolbook" panose="02040604050505020304" pitchFamily="18" charset="0"/>
              </a:defRPr>
            </a:lvl1pPr>
          </a:lstStyle>
          <a:p>
            <a:r>
              <a:rPr lang="en-US" dirty="0" smtClean="0"/>
              <a:t>CLICK TO EDIT MASTER TITLE STYLE</a:t>
            </a:r>
            <a:endParaRPr lang="en-US" dirty="0"/>
          </a:p>
        </p:txBody>
      </p:sp>
      <p:sp>
        <p:nvSpPr>
          <p:cNvPr id="6"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latin typeface="Century Schoolbook" panose="02040604050505020304" pitchFamily="18" charset="0"/>
              </a:defRPr>
            </a:lvl1pPr>
            <a:lvl2pPr marL="563247" indent="0" algn="ctr">
              <a:buNone/>
              <a:defRPr>
                <a:solidFill>
                  <a:schemeClr val="tx1">
                    <a:tint val="75000"/>
                  </a:schemeClr>
                </a:solidFill>
              </a:defRPr>
            </a:lvl2pPr>
            <a:lvl3pPr marL="1126493" indent="0" algn="ctr">
              <a:buNone/>
              <a:defRPr>
                <a:solidFill>
                  <a:schemeClr val="tx1">
                    <a:tint val="75000"/>
                  </a:schemeClr>
                </a:solidFill>
              </a:defRPr>
            </a:lvl3pPr>
            <a:lvl4pPr marL="1689740" indent="0" algn="ctr">
              <a:buNone/>
              <a:defRPr>
                <a:solidFill>
                  <a:schemeClr val="tx1">
                    <a:tint val="75000"/>
                  </a:schemeClr>
                </a:solidFill>
              </a:defRPr>
            </a:lvl4pPr>
            <a:lvl5pPr marL="2252988" indent="0" algn="ctr">
              <a:buNone/>
              <a:defRPr>
                <a:solidFill>
                  <a:schemeClr val="tx1">
                    <a:tint val="75000"/>
                  </a:schemeClr>
                </a:solidFill>
              </a:defRPr>
            </a:lvl5pPr>
            <a:lvl6pPr marL="2816235" indent="0" algn="ctr">
              <a:buNone/>
              <a:defRPr>
                <a:solidFill>
                  <a:schemeClr val="tx1">
                    <a:tint val="75000"/>
                  </a:schemeClr>
                </a:solidFill>
              </a:defRPr>
            </a:lvl6pPr>
            <a:lvl7pPr marL="3379480" indent="0" algn="ctr">
              <a:buNone/>
              <a:defRPr>
                <a:solidFill>
                  <a:schemeClr val="tx1">
                    <a:tint val="75000"/>
                  </a:schemeClr>
                </a:solidFill>
              </a:defRPr>
            </a:lvl7pPr>
            <a:lvl8pPr marL="3942729" indent="0" algn="ctr">
              <a:buNone/>
              <a:defRPr>
                <a:solidFill>
                  <a:schemeClr val="tx1">
                    <a:tint val="75000"/>
                  </a:schemeClr>
                </a:solidFill>
              </a:defRPr>
            </a:lvl8pPr>
            <a:lvl9pPr marL="4505975"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16715664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184" y="1051695"/>
            <a:ext cx="8703205" cy="5135875"/>
          </a:xfrm>
        </p:spPr>
        <p:txBody>
          <a:bodyPr/>
          <a:lstStyle>
            <a:lvl1pPr marL="176205" indent="-176205">
              <a:buFont typeface="Arial"/>
              <a:buChar char="•"/>
              <a:defRPr sz="2400"/>
            </a:lvl1pPr>
            <a:lvl2pPr marL="458769" indent="-169856">
              <a:buFont typeface="Arial"/>
              <a:buChar char="•"/>
              <a:defRPr sz="2400"/>
            </a:lvl2pPr>
            <a:lvl3pPr marL="742919" indent="-166681">
              <a:defRPr sz="2000"/>
            </a:lvl3pPr>
            <a:lvl4pPr marL="1027070" indent="-173031">
              <a:buFont typeface="Arial"/>
              <a:buChar char="•"/>
              <a:defRPr sz="19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1" name="Title Placeholder 1"/>
          <p:cNvSpPr>
            <a:spLocks noGrp="1"/>
          </p:cNvSpPr>
          <p:nvPr>
            <p:ph type="title"/>
          </p:nvPr>
        </p:nvSpPr>
        <p:spPr>
          <a:xfrm>
            <a:off x="183778" y="226947"/>
            <a:ext cx="8229600" cy="608039"/>
          </a:xfrm>
          <a:prstGeom prst="rect">
            <a:avLst/>
          </a:prstGeom>
        </p:spPr>
        <p:txBody>
          <a:bodyPr vert="horz" lIns="112650" tIns="56325" rIns="112650" bIns="56325" rtlCol="0" anchor="b">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2094931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046395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93914" y="856682"/>
            <a:ext cx="6400800" cy="534851"/>
          </a:xfrm>
        </p:spPr>
        <p:txBody>
          <a:bodyPr/>
          <a:lstStyle>
            <a:lvl1pPr marL="0" indent="0" algn="l">
              <a:buNone/>
              <a:defRPr b="0" i="0">
                <a:solidFill>
                  <a:schemeClr val="tx1"/>
                </a:solidFill>
                <a:latin typeface="Century Gothic"/>
                <a:cs typeface="Century Gothic"/>
              </a:defRPr>
            </a:lvl1pPr>
            <a:lvl2pPr marL="563247" indent="0" algn="ctr">
              <a:buNone/>
              <a:defRPr>
                <a:solidFill>
                  <a:schemeClr val="tx1">
                    <a:tint val="75000"/>
                  </a:schemeClr>
                </a:solidFill>
              </a:defRPr>
            </a:lvl2pPr>
            <a:lvl3pPr marL="1126493" indent="0" algn="ctr">
              <a:buNone/>
              <a:defRPr>
                <a:solidFill>
                  <a:schemeClr val="tx1">
                    <a:tint val="75000"/>
                  </a:schemeClr>
                </a:solidFill>
              </a:defRPr>
            </a:lvl3pPr>
            <a:lvl4pPr marL="1689740" indent="0" algn="ctr">
              <a:buNone/>
              <a:defRPr>
                <a:solidFill>
                  <a:schemeClr val="tx1">
                    <a:tint val="75000"/>
                  </a:schemeClr>
                </a:solidFill>
              </a:defRPr>
            </a:lvl4pPr>
            <a:lvl5pPr marL="2252988" indent="0" algn="ctr">
              <a:buNone/>
              <a:defRPr>
                <a:solidFill>
                  <a:schemeClr val="tx1">
                    <a:tint val="75000"/>
                  </a:schemeClr>
                </a:solidFill>
              </a:defRPr>
            </a:lvl5pPr>
            <a:lvl6pPr marL="2816235" indent="0" algn="ctr">
              <a:buNone/>
              <a:defRPr>
                <a:solidFill>
                  <a:schemeClr val="tx1">
                    <a:tint val="75000"/>
                  </a:schemeClr>
                </a:solidFill>
              </a:defRPr>
            </a:lvl6pPr>
            <a:lvl7pPr marL="3379480" indent="0" algn="ctr">
              <a:buNone/>
              <a:defRPr>
                <a:solidFill>
                  <a:schemeClr val="tx1">
                    <a:tint val="75000"/>
                  </a:schemeClr>
                </a:solidFill>
              </a:defRPr>
            </a:lvl7pPr>
            <a:lvl8pPr marL="3942729" indent="0" algn="ctr">
              <a:buNone/>
              <a:defRPr>
                <a:solidFill>
                  <a:schemeClr val="tx1">
                    <a:tint val="75000"/>
                  </a:schemeClr>
                </a:solidFill>
              </a:defRPr>
            </a:lvl8pPr>
            <a:lvl9pPr marL="4505975"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524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2"/>
          <p:cNvSpPr>
            <a:spLocks noGrp="1"/>
          </p:cNvSpPr>
          <p:nvPr>
            <p:ph type="title"/>
          </p:nvPr>
        </p:nvSpPr>
        <p:spPr>
          <a:xfrm>
            <a:off x="211830" y="285737"/>
            <a:ext cx="8804217" cy="548069"/>
          </a:xfrm>
        </p:spPr>
        <p:txBody>
          <a:bodyPr anchor="t"/>
          <a:lstStyle/>
          <a:p>
            <a:endParaRPr lang="en-US" sz="2000" b="0" dirty="0">
              <a:solidFill>
                <a:schemeClr val="tx1"/>
              </a:solidFill>
            </a:endParaRPr>
          </a:p>
        </p:txBody>
      </p:sp>
      <p:sp>
        <p:nvSpPr>
          <p:cNvPr id="7" name="Title 1"/>
          <p:cNvSpPr txBox="1">
            <a:spLocks/>
          </p:cNvSpPr>
          <p:nvPr userDrawn="1"/>
        </p:nvSpPr>
        <p:spPr>
          <a:xfrm>
            <a:off x="182954" y="646419"/>
            <a:ext cx="8229600" cy="608039"/>
          </a:xfrm>
          <a:prstGeom prst="rect">
            <a:avLst/>
          </a:prstGeom>
        </p:spPr>
        <p:txBody>
          <a:bodyPr vert="horz" lIns="112650" tIns="56325" rIns="112650" bIns="56325" rtlCol="0" anchor="b">
            <a:noAutofit/>
          </a:bodyPr>
          <a:lstStyle>
            <a:lvl1pPr marL="0" algn="l" defTabSz="563270" rtl="0" eaLnBrk="1" latinLnBrk="0" hangingPunct="1">
              <a:spcBef>
                <a:spcPct val="0"/>
              </a:spcBef>
              <a:buNone/>
              <a:defRPr lang="en-US" sz="3200" b="1" kern="1200" dirty="0">
                <a:solidFill>
                  <a:srgbClr val="323232"/>
                </a:solidFill>
                <a:latin typeface="Century Gothic"/>
                <a:ea typeface="+mn-ea"/>
                <a:cs typeface="Century Gothic"/>
              </a:defRPr>
            </a:lvl1pPr>
          </a:lstStyle>
          <a:p>
            <a:r>
              <a:rPr smtClean="0"/>
              <a:t>Click to edit Master title style</a:t>
            </a:r>
            <a:endParaRPr/>
          </a:p>
        </p:txBody>
      </p:sp>
    </p:spTree>
    <p:extLst>
      <p:ext uri="{BB962C8B-B14F-4D97-AF65-F5344CB8AC3E}">
        <p14:creationId xmlns:p14="http://schemas.microsoft.com/office/powerpoint/2010/main" val="27554700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7159DF-A89B-7048-8C00-A6AD9799A25B}" type="datetime1">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9517559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idx="1" hasCustomPrompt="1"/>
          </p:nvPr>
        </p:nvSpPr>
        <p:spPr>
          <a:xfrm>
            <a:off x="177308" y="974731"/>
            <a:ext cx="8229600" cy="4027273"/>
          </a:xfrm>
          <a:prstGeom prst="rect">
            <a:avLst/>
          </a:prstGeom>
        </p:spPr>
        <p:txBody>
          <a:bodyPr vert="horz" lIns="112650" tIns="56325" rIns="112650" bIns="56325" rtlCol="0">
            <a:noAutofit/>
          </a:bodyPr>
          <a:lstStyle>
            <a:lvl1pPr marL="0" indent="0">
              <a:buNone/>
              <a:defRPr/>
            </a:lvl1pPr>
            <a:lvl3pPr marL="861976" indent="-285738">
              <a:buFont typeface="Arial"/>
              <a:buChar char="•"/>
              <a:defRPr/>
            </a:lvl3pPr>
          </a:lstStyle>
          <a:p>
            <a:pPr lvl="0"/>
            <a:r>
              <a:rPr lang="en-US" dirty="0" smtClean="0"/>
              <a:t>Click to edit Master text styles</a:t>
            </a:r>
          </a:p>
          <a:p>
            <a:pPr marL="854040" marR="0" lvl="2" indent="-277802" algn="l" defTabSz="563247" rtl="0" eaLnBrk="1" fontAlgn="auto" latinLnBrk="0" hangingPunct="1">
              <a:lnSpc>
                <a:spcPct val="100000"/>
              </a:lnSpc>
              <a:spcBef>
                <a:spcPct val="20000"/>
              </a:spcBef>
              <a:spcAft>
                <a:spcPts val="0"/>
              </a:spcAft>
              <a:buClrTx/>
              <a:buSzTx/>
              <a:buFontTx/>
              <a:buChar char="»"/>
              <a:tabLst/>
              <a:defRPr/>
            </a:pPr>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3012325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688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2029" y="412754"/>
            <a:ext cx="8804217" cy="83608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493211"/>
            <a:ext cx="8229600" cy="4550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604000"/>
            <a:ext cx="448734" cy="254000"/>
          </a:xfrm>
          <a:prstGeom prst="rect">
            <a:avLst/>
          </a:prstGeom>
        </p:spPr>
        <p:txBody>
          <a:bodyPr lIns="91436" tIns="45719" rIns="91436" bIns="45719"/>
          <a:lstStyle/>
          <a:p>
            <a:pPr defTabSz="563247"/>
            <a:fld id="{881EF099-293E-1C4F-8566-8276698F81CA}" type="slidenum">
              <a:rPr lang="en-US" sz="2300" smtClean="0">
                <a:solidFill>
                  <a:srgbClr val="5091BD"/>
                </a:solidFill>
                <a:latin typeface="Calibri"/>
              </a:rPr>
              <a:pPr defTabSz="563247"/>
              <a:t>‹#›</a:t>
            </a:fld>
            <a:endParaRPr lang="en-US" sz="2300" dirty="0">
              <a:solidFill>
                <a:srgbClr val="5091BD"/>
              </a:solidFill>
              <a:latin typeface="Calibri"/>
            </a:endParaRPr>
          </a:p>
        </p:txBody>
      </p:sp>
      <p:sp>
        <p:nvSpPr>
          <p:cNvPr id="7" name="Text Placeholder 3"/>
          <p:cNvSpPr>
            <a:spLocks noGrp="1"/>
          </p:cNvSpPr>
          <p:nvPr>
            <p:ph type="body" sz="quarter" idx="13" hasCustomPrompt="1"/>
          </p:nvPr>
        </p:nvSpPr>
        <p:spPr>
          <a:xfrm>
            <a:off x="144460" y="46185"/>
            <a:ext cx="3950297" cy="361949"/>
          </a:xfrm>
          <a:prstGeom prst="rect">
            <a:avLst/>
          </a:prstGeom>
        </p:spPr>
        <p:txBody>
          <a:bodyPr vert="horz"/>
          <a:lstStyle>
            <a:lvl1pPr marL="0" indent="0">
              <a:buNone/>
              <a:defRPr sz="900" b="0" i="0" baseline="0">
                <a:solidFill>
                  <a:schemeClr val="bg1"/>
                </a:solidFill>
                <a:latin typeface="Century Gothic"/>
                <a:cs typeface="Century Gothic"/>
              </a:defRPr>
            </a:lvl1pPr>
            <a:lvl2pPr marL="251449" indent="0">
              <a:buNone/>
              <a:defRPr sz="900" b="0" i="0">
                <a:solidFill>
                  <a:schemeClr val="accent3"/>
                </a:solidFill>
                <a:latin typeface="Century Gothic"/>
                <a:cs typeface="Century Gothic"/>
              </a:defRPr>
            </a:lvl2pPr>
            <a:lvl3pPr marL="482783" indent="0">
              <a:buNone/>
              <a:defRPr sz="900" b="0" i="0">
                <a:solidFill>
                  <a:schemeClr val="accent3"/>
                </a:solidFill>
                <a:latin typeface="Century Gothic"/>
                <a:cs typeface="Century Gothic"/>
              </a:defRPr>
            </a:lvl3pPr>
            <a:lvl4pPr marL="1346775" indent="0">
              <a:buNone/>
              <a:defRPr sz="900" b="0" i="0">
                <a:solidFill>
                  <a:schemeClr val="accent3"/>
                </a:solidFill>
                <a:latin typeface="Century Gothic"/>
                <a:cs typeface="Century Gothic"/>
              </a:defRPr>
            </a:lvl4pPr>
            <a:lvl5pPr marL="1795700" indent="0">
              <a:buNone/>
              <a:defRPr sz="900" b="0" i="0">
                <a:solidFill>
                  <a:schemeClr val="accent3"/>
                </a:solidFill>
                <a:latin typeface="Century Gothic"/>
                <a:cs typeface="Century Gothic"/>
              </a:defRPr>
            </a:lvl5pPr>
          </a:lstStyle>
          <a:p>
            <a:pPr lvl="0"/>
            <a:r>
              <a:rPr lang="en-US" dirty="0" smtClean="0"/>
              <a:t>CLICK TO ENTER SECTION TITLE</a:t>
            </a:r>
            <a:endParaRPr lang="en-US" dirty="0"/>
          </a:p>
        </p:txBody>
      </p:sp>
    </p:spTree>
    <p:extLst>
      <p:ext uri="{BB962C8B-B14F-4D97-AF65-F5344CB8AC3E}">
        <p14:creationId xmlns:p14="http://schemas.microsoft.com/office/powerpoint/2010/main" val="217563175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_Title and Text">
    <p:spTree>
      <p:nvGrpSpPr>
        <p:cNvPr id="1" name=""/>
        <p:cNvGrpSpPr/>
        <p:nvPr/>
      </p:nvGrpSpPr>
      <p:grpSpPr>
        <a:xfrm>
          <a:off x="0" y="0"/>
          <a:ext cx="0" cy="0"/>
          <a:chOff x="0" y="0"/>
          <a:chExt cx="0" cy="0"/>
        </a:xfrm>
      </p:grpSpPr>
      <p:sp>
        <p:nvSpPr>
          <p:cNvPr id="11" name="Title Placeholder 1"/>
          <p:cNvSpPr>
            <a:spLocks noGrp="1"/>
          </p:cNvSpPr>
          <p:nvPr>
            <p:ph type="title" hasCustomPrompt="1"/>
          </p:nvPr>
        </p:nvSpPr>
        <p:spPr>
          <a:xfrm>
            <a:off x="665651" y="1248209"/>
            <a:ext cx="7733668" cy="645195"/>
          </a:xfrm>
          <a:prstGeom prst="rect">
            <a:avLst/>
          </a:prstGeom>
        </p:spPr>
        <p:txBody>
          <a:bodyPr vert="horz" lIns="0" tIns="0" rIns="0" bIns="0" rtlCol="0" anchor="t" anchorCtr="0">
            <a:noAutofit/>
          </a:bodyPr>
          <a:lstStyle>
            <a:lvl1pPr>
              <a:defRPr sz="3500"/>
            </a:lvl1pPr>
          </a:lstStyle>
          <a:p>
            <a:r>
              <a:rPr lang="en-US" dirty="0" smtClean="0"/>
              <a:t>Click to edit title style</a:t>
            </a:r>
            <a:endParaRPr lang="en-US" dirty="0"/>
          </a:p>
        </p:txBody>
      </p:sp>
      <p:sp>
        <p:nvSpPr>
          <p:cNvPr id="12" name="Text Placeholder 3"/>
          <p:cNvSpPr>
            <a:spLocks noGrp="1"/>
          </p:cNvSpPr>
          <p:nvPr>
            <p:ph type="body" sz="half" idx="2" hasCustomPrompt="1"/>
          </p:nvPr>
        </p:nvSpPr>
        <p:spPr>
          <a:xfrm>
            <a:off x="1141888" y="2227457"/>
            <a:ext cx="7257433" cy="3591459"/>
          </a:xfrm>
          <a:prstGeom prst="rect">
            <a:avLst/>
          </a:prstGeom>
        </p:spPr>
        <p:txBody>
          <a:bodyPr/>
          <a:lstStyle>
            <a:lvl1pPr marL="0" indent="0">
              <a:buNone/>
              <a:defRPr sz="1600"/>
            </a:lvl1pPr>
            <a:lvl2pPr marL="448925" indent="0">
              <a:buNone/>
              <a:defRPr sz="1200"/>
            </a:lvl2pPr>
            <a:lvl3pPr marL="897851" indent="0">
              <a:buNone/>
              <a:defRPr sz="900"/>
            </a:lvl3pPr>
            <a:lvl4pPr marL="1346775" indent="0">
              <a:buNone/>
              <a:defRPr sz="900"/>
            </a:lvl4pPr>
            <a:lvl5pPr marL="1795700" indent="0">
              <a:buNone/>
              <a:defRPr sz="900"/>
            </a:lvl5pPr>
            <a:lvl6pPr marL="2244626" indent="0">
              <a:buNone/>
              <a:defRPr sz="900"/>
            </a:lvl6pPr>
            <a:lvl7pPr marL="2693551" indent="0">
              <a:buNone/>
              <a:defRPr sz="900"/>
            </a:lvl7pPr>
            <a:lvl8pPr marL="3142477" indent="0">
              <a:buNone/>
              <a:defRPr sz="900"/>
            </a:lvl8pPr>
            <a:lvl9pPr marL="3591401" indent="0">
              <a:buNone/>
              <a:defRPr sz="900"/>
            </a:lvl9pPr>
          </a:lstStyle>
          <a:p>
            <a:pPr lvl="0"/>
            <a:r>
              <a:rPr lang="en-US" dirty="0" smtClean="0"/>
              <a:t>Click to edit text styles</a:t>
            </a:r>
          </a:p>
        </p:txBody>
      </p:sp>
      <p:sp>
        <p:nvSpPr>
          <p:cNvPr id="21" name="Text Placeholder 3"/>
          <p:cNvSpPr>
            <a:spLocks noGrp="1"/>
          </p:cNvSpPr>
          <p:nvPr>
            <p:ph type="body" sz="quarter" idx="10" hasCustomPrompt="1"/>
          </p:nvPr>
        </p:nvSpPr>
        <p:spPr>
          <a:xfrm>
            <a:off x="25225" y="46185"/>
            <a:ext cx="1690688" cy="361949"/>
          </a:xfrm>
          <a:prstGeom prst="rect">
            <a:avLst/>
          </a:prstGeom>
        </p:spPr>
        <p:txBody>
          <a:bodyPr vert="horz"/>
          <a:lstStyle>
            <a:lvl1pPr marL="0" indent="0">
              <a:buNone/>
              <a:defRPr sz="900" b="0" i="0" baseline="0">
                <a:solidFill>
                  <a:schemeClr val="bg1"/>
                </a:solidFill>
                <a:latin typeface="Century Gothic"/>
                <a:cs typeface="Century Gothic"/>
              </a:defRPr>
            </a:lvl1pPr>
            <a:lvl2pPr marL="251449" indent="0">
              <a:buNone/>
              <a:defRPr sz="900" b="0" i="0">
                <a:solidFill>
                  <a:schemeClr val="accent3"/>
                </a:solidFill>
                <a:latin typeface="Century Gothic"/>
                <a:cs typeface="Century Gothic"/>
              </a:defRPr>
            </a:lvl2pPr>
            <a:lvl3pPr marL="482783" indent="0">
              <a:buNone/>
              <a:defRPr sz="900" b="0" i="0">
                <a:solidFill>
                  <a:schemeClr val="accent3"/>
                </a:solidFill>
                <a:latin typeface="Century Gothic"/>
                <a:cs typeface="Century Gothic"/>
              </a:defRPr>
            </a:lvl3pPr>
            <a:lvl4pPr marL="1346775" indent="0">
              <a:buNone/>
              <a:defRPr sz="900" b="0" i="0">
                <a:solidFill>
                  <a:schemeClr val="accent3"/>
                </a:solidFill>
                <a:latin typeface="Century Gothic"/>
                <a:cs typeface="Century Gothic"/>
              </a:defRPr>
            </a:lvl4pPr>
            <a:lvl5pPr marL="1795700" indent="0">
              <a:buNone/>
              <a:defRPr sz="900" b="0" i="0">
                <a:solidFill>
                  <a:schemeClr val="accent3"/>
                </a:solidFill>
                <a:latin typeface="Century Gothic"/>
                <a:cs typeface="Century Gothic"/>
              </a:defRPr>
            </a:lvl5pPr>
          </a:lstStyle>
          <a:p>
            <a:pPr lvl="0"/>
            <a:r>
              <a:rPr lang="en-US" dirty="0" smtClean="0"/>
              <a:t>CLICK TO ENTER SECTION TITLE</a:t>
            </a:r>
            <a:endParaRPr lang="en-US" dirty="0"/>
          </a:p>
        </p:txBody>
      </p:sp>
    </p:spTree>
    <p:extLst>
      <p:ext uri="{BB962C8B-B14F-4D97-AF65-F5344CB8AC3E}">
        <p14:creationId xmlns:p14="http://schemas.microsoft.com/office/powerpoint/2010/main" val="279199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496279" y="6498409"/>
            <a:ext cx="210677" cy="153889"/>
          </a:xfrm>
          <a:prstGeom prst="rect">
            <a:avLst/>
          </a:prstGeom>
        </p:spPr>
        <p:txBody>
          <a:bodyPr lIns="45700" tIns="22851" rIns="45700" bIns="22851"/>
          <a:lstStyle/>
          <a:p>
            <a:pPr defTabSz="563247"/>
            <a:fld id="{75897B0D-BA2C-2244-86F3-025175B80EAC}" type="slidenum">
              <a:rPr lang="en-US" sz="2300" smtClean="0">
                <a:solidFill>
                  <a:srgbClr val="5091BD"/>
                </a:solidFill>
                <a:latin typeface="Calibri"/>
              </a:rPr>
              <a:pPr defTabSz="563247"/>
              <a:t>‹#›</a:t>
            </a:fld>
            <a:endParaRPr lang="en-US" sz="2300" dirty="0">
              <a:solidFill>
                <a:srgbClr val="5091BD"/>
              </a:solidFill>
              <a:latin typeface="Calibri"/>
            </a:endParaRPr>
          </a:p>
        </p:txBody>
      </p:sp>
    </p:spTree>
    <p:extLst>
      <p:ext uri="{BB962C8B-B14F-4D97-AF65-F5344CB8AC3E}">
        <p14:creationId xmlns:p14="http://schemas.microsoft.com/office/powerpoint/2010/main" val="6862139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Slide Number Placeholder 3"/>
          <p:cNvSpPr>
            <a:spLocks noGrp="1"/>
          </p:cNvSpPr>
          <p:nvPr>
            <p:ph type="sldNum" idx="10"/>
          </p:nvPr>
        </p:nvSpPr>
        <p:spPr/>
        <p:txBody>
          <a:bodyPr/>
          <a:lstStyle/>
          <a:p>
            <a:pPr algn="r">
              <a:buSzPct val="25000"/>
            </a:pPr>
            <a:fld id="{00000000-1234-1234-1234-123412341234}" type="slidenum">
              <a:rPr lang="en-US" sz="950" smtClean="0">
                <a:solidFill>
                  <a:srgbClr val="999999"/>
                </a:solidFill>
              </a:rPr>
              <a:pPr algn="r">
                <a:buSzPct val="25000"/>
              </a:pPr>
              <a:t>‹#›</a:t>
            </a:fld>
            <a:endParaRPr lang="en-US" sz="950">
              <a:solidFill>
                <a:srgbClr val="999999"/>
              </a:solidFill>
            </a:endParaRPr>
          </a:p>
        </p:txBody>
      </p:sp>
    </p:spTree>
    <p:extLst>
      <p:ext uri="{BB962C8B-B14F-4D97-AF65-F5344CB8AC3E}">
        <p14:creationId xmlns:p14="http://schemas.microsoft.com/office/powerpoint/2010/main" val="628919757"/>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435356" y="1508760"/>
            <a:ext cx="8271775" cy="4617720"/>
          </a:xfrm>
        </p:spPr>
        <p:txBody>
          <a:bodyPr/>
          <a:lstStyle>
            <a:lvl1pPr>
              <a:spcBef>
                <a:spcPts val="373"/>
              </a:spcBef>
              <a:defRPr/>
            </a:lvl1pPr>
            <a:lvl2pPr marL="444321" indent="-223909">
              <a:spcBef>
                <a:spcPts val="373"/>
              </a:spcBef>
              <a:defRPr/>
            </a:lvl2pPr>
            <a:lvl3pPr marL="888641" indent="-223909">
              <a:spcBef>
                <a:spcPts val="373"/>
              </a:spcBef>
              <a:defRPr/>
            </a:lvl3pPr>
            <a:lvl4pPr marL="1336460" indent="-227408">
              <a:spcBef>
                <a:spcPts val="373"/>
              </a:spcBef>
              <a:defRPr/>
            </a:lvl4pPr>
            <a:lvl5pPr marL="2001191" indent="-223909">
              <a:spcBef>
                <a:spcPts val="373"/>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55300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94233567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5" name="Picture 4" descr="droppedImage-4.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70890" y="3131846"/>
            <a:ext cx="3202220" cy="786542"/>
          </a:xfrm>
          <a:prstGeom prst="rect">
            <a:avLst/>
          </a:prstGeom>
        </p:spPr>
      </p:pic>
    </p:spTree>
    <p:extLst>
      <p:ext uri="{BB962C8B-B14F-4D97-AF65-F5344CB8AC3E}">
        <p14:creationId xmlns:p14="http://schemas.microsoft.com/office/powerpoint/2010/main" val="33866736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a:xfrm>
            <a:off x="444706" y="4133851"/>
            <a:ext cx="8262814" cy="1297469"/>
          </a:xfrm>
        </p:spPr>
        <p:txBody>
          <a:bodyPr tIns="0" rIns="0" bIns="0">
            <a:spAutoFit/>
          </a:bodyPr>
          <a:lstStyle>
            <a:lvl1pPr marL="287805" indent="-287805" algn="ctr">
              <a:lnSpc>
                <a:spcPct val="100000"/>
              </a:lnSpc>
              <a:spcBef>
                <a:spcPts val="0"/>
              </a:spcBef>
              <a:spcAft>
                <a:spcPts val="420"/>
              </a:spcAft>
              <a:buFont typeface="Lucida Grande"/>
              <a:buChar char="​"/>
              <a:defRPr sz="2179">
                <a:solidFill>
                  <a:schemeClr val="bg1"/>
                </a:solidFill>
                <a:latin typeface="+mn-lt"/>
                <a:cs typeface="AvenirNext LT Pro Regular"/>
              </a:defRPr>
            </a:lvl1pPr>
            <a:lvl2pPr marL="191869" indent="-191869" algn="ctr">
              <a:lnSpc>
                <a:spcPct val="100000"/>
              </a:lnSpc>
              <a:spcBef>
                <a:spcPts val="0"/>
              </a:spcBef>
              <a:spcAft>
                <a:spcPts val="84"/>
              </a:spcAft>
              <a:buFont typeface="Lucida Grande"/>
              <a:buChar char="​"/>
              <a:defRPr sz="1406">
                <a:solidFill>
                  <a:srgbClr val="CCCCCC"/>
                </a:solidFill>
                <a:latin typeface="+mn-lt"/>
                <a:cs typeface="AvenirNext LT Pro Regular"/>
              </a:defRPr>
            </a:lvl2pPr>
            <a:lvl3pPr marL="191869" indent="-191869" algn="ctr">
              <a:lnSpc>
                <a:spcPct val="100000"/>
              </a:lnSpc>
              <a:spcBef>
                <a:spcPts val="0"/>
              </a:spcBef>
              <a:spcAft>
                <a:spcPts val="84"/>
              </a:spcAft>
              <a:buFont typeface="Lucida Grande"/>
              <a:buChar char="​"/>
              <a:defRPr sz="1406">
                <a:solidFill>
                  <a:srgbClr val="CCCCCC"/>
                </a:solidFill>
                <a:latin typeface="+mn-lt"/>
                <a:cs typeface="AvenirNext LT Pro Regular"/>
              </a:defRPr>
            </a:lvl3pPr>
            <a:lvl4pPr marL="191869" indent="-191869" algn="ctr">
              <a:lnSpc>
                <a:spcPct val="100000"/>
              </a:lnSpc>
              <a:spcBef>
                <a:spcPts val="0"/>
              </a:spcBef>
              <a:spcAft>
                <a:spcPts val="84"/>
              </a:spcAft>
              <a:buFont typeface="Lucida Grande"/>
              <a:buChar char="​"/>
              <a:defRPr sz="1406">
                <a:solidFill>
                  <a:srgbClr val="CCCCCC"/>
                </a:solidFill>
                <a:latin typeface="+mn-lt"/>
                <a:cs typeface="AvenirNext LT Pro Regular"/>
              </a:defRPr>
            </a:lvl4pPr>
            <a:lvl5pPr marL="191869" indent="-191869" algn="ctr">
              <a:lnSpc>
                <a:spcPct val="100000"/>
              </a:lnSpc>
              <a:spcBef>
                <a:spcPts val="0"/>
              </a:spcBef>
              <a:spcAft>
                <a:spcPts val="84"/>
              </a:spcAft>
              <a:buFont typeface="Lucida Grande"/>
              <a:buChar char="​"/>
              <a:defRPr sz="1406">
                <a:solidFill>
                  <a:srgbClr val="CCCCCC"/>
                </a:solidFill>
                <a:latin typeface="+mn-lt"/>
                <a:cs typeface="AvenirNext LT Pro Regul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Rectangle 1"/>
          <p:cNvSpPr>
            <a:spLocks noGrp="1" noChangeArrowheads="1"/>
          </p:cNvSpPr>
          <p:nvPr>
            <p:ph type="title"/>
          </p:nvPr>
        </p:nvSpPr>
        <p:spPr bwMode="auto">
          <a:xfrm>
            <a:off x="446156" y="1308100"/>
            <a:ext cx="8261671" cy="2279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b" anchorCtr="0" compatLnSpc="1">
            <a:prstTxWarp prst="textNoShape">
              <a:avLst/>
            </a:prstTxWarp>
          </a:bodyPr>
          <a:lstStyle>
            <a:lvl1pPr>
              <a:defRPr sz="4499">
                <a:latin typeface="+mj-lt"/>
              </a:defRPr>
            </a:lvl1pPr>
          </a:lstStyle>
          <a:p>
            <a:pPr lvl="0"/>
            <a:r>
              <a:rPr lang="en-US" smtClean="0">
                <a:sym typeface="Arial" charset="0"/>
              </a:rPr>
              <a:t>Click to edit Master title style</a:t>
            </a:r>
            <a:endParaRPr lang="en-US" dirty="0">
              <a:sym typeface="Arial" charset="0"/>
            </a:endParaRPr>
          </a:p>
        </p:txBody>
      </p:sp>
    </p:spTree>
    <p:extLst>
      <p:ext uri="{BB962C8B-B14F-4D97-AF65-F5344CB8AC3E}">
        <p14:creationId xmlns:p14="http://schemas.microsoft.com/office/powerpoint/2010/main" val="23273215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24B47D-F01B-8843-9F4F-EE07CBF9424F}" type="datetime1">
              <a:rPr lang="en-US" smtClean="0"/>
              <a:t>4/23/17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23612547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Image">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664005" y="4135240"/>
            <a:ext cx="2930206" cy="843346"/>
          </a:xfrm>
        </p:spPr>
        <p:txBody>
          <a:bodyPr tIns="0" rIns="0" bIns="0">
            <a:spAutoFit/>
          </a:bodyPr>
          <a:lstStyle>
            <a:lvl1pPr marL="0" indent="0">
              <a:lnSpc>
                <a:spcPct val="100000"/>
              </a:lnSpc>
              <a:spcBef>
                <a:spcPts val="0"/>
              </a:spcBef>
              <a:spcAft>
                <a:spcPts val="420"/>
              </a:spcAft>
              <a:buSzPct val="100000"/>
              <a:buFont typeface="Lucida Grande"/>
              <a:buChar char="​"/>
              <a:defRPr sz="2179"/>
            </a:lvl1pPr>
            <a:lvl2pPr marL="0" indent="0">
              <a:lnSpc>
                <a:spcPct val="100000"/>
              </a:lnSpc>
              <a:spcBef>
                <a:spcPts val="0"/>
              </a:spcBef>
              <a:spcAft>
                <a:spcPts val="84"/>
              </a:spcAft>
              <a:buSzPct val="100000"/>
              <a:buFont typeface="Lucida Grande"/>
              <a:buChar char="​"/>
              <a:defRPr sz="1406" baseline="0"/>
            </a:lvl2pPr>
            <a:lvl3pPr marL="0" indent="0">
              <a:spcBef>
                <a:spcPts val="50"/>
              </a:spcBef>
              <a:defRPr/>
            </a:lvl3pPr>
            <a:lvl4pPr marL="0" indent="0">
              <a:spcBef>
                <a:spcPts val="50"/>
              </a:spcBef>
              <a:defRPr/>
            </a:lvl4pPr>
            <a:lvl5pPr marL="0" indent="0">
              <a:spcBef>
                <a:spcPts val="50"/>
              </a:spcBef>
              <a:defRPr/>
            </a:lvl5pPr>
          </a:lstStyle>
          <a:p>
            <a:pPr lvl="0"/>
            <a:r>
              <a:rPr lang="en-US" dirty="0" smtClean="0"/>
              <a:t>Body level one</a:t>
            </a:r>
          </a:p>
          <a:p>
            <a:pPr lvl="1"/>
            <a:r>
              <a:rPr lang="en-US" dirty="0" smtClean="0"/>
              <a:t>Body level two</a:t>
            </a:r>
          </a:p>
          <a:p>
            <a:pPr lvl="1"/>
            <a:r>
              <a:rPr lang="en-US" dirty="0" smtClean="0"/>
              <a:t>Body level three</a:t>
            </a:r>
          </a:p>
        </p:txBody>
      </p:sp>
      <p:sp>
        <p:nvSpPr>
          <p:cNvPr id="4" name="Picture Placeholder 5"/>
          <p:cNvSpPr>
            <a:spLocks noGrp="1"/>
          </p:cNvSpPr>
          <p:nvPr>
            <p:ph type="pic" sz="quarter" idx="11" hasCustomPrompt="1"/>
          </p:nvPr>
        </p:nvSpPr>
        <p:spPr>
          <a:xfrm>
            <a:off x="3524410" y="4135240"/>
            <a:ext cx="919513" cy="914400"/>
          </a:xfrm>
          <a:noFill/>
          <a:ln w="63500">
            <a:noFill/>
            <a:miter lim="800000"/>
          </a:ln>
          <a:effectLst/>
        </p:spPr>
        <p:txBody>
          <a:bodyPr tIns="0" rIns="0" bIns="0" anchor="ctr">
            <a:noAutofit/>
          </a:bodyPr>
          <a:lstStyle>
            <a:lvl1pPr marL="0" indent="0" algn="ctr">
              <a:buFontTx/>
              <a:buNone/>
              <a:defRPr sz="984">
                <a:solidFill>
                  <a:schemeClr val="bg1"/>
                </a:solidFill>
              </a:defRPr>
            </a:lvl1pPr>
          </a:lstStyle>
          <a:p>
            <a:r>
              <a:rPr lang="en-US" dirty="0" smtClean="0"/>
              <a:t>Click icon </a:t>
            </a:r>
          </a:p>
          <a:p>
            <a:r>
              <a:rPr lang="en-US" dirty="0" smtClean="0"/>
              <a:t>to add picture</a:t>
            </a:r>
            <a:endParaRPr lang="en-US" dirty="0"/>
          </a:p>
        </p:txBody>
      </p:sp>
      <p:sp>
        <p:nvSpPr>
          <p:cNvPr id="7" name="Rectangle 1"/>
          <p:cNvSpPr>
            <a:spLocks noGrp="1" noChangeArrowheads="1"/>
          </p:cNvSpPr>
          <p:nvPr>
            <p:ph type="title"/>
          </p:nvPr>
        </p:nvSpPr>
        <p:spPr bwMode="auto">
          <a:xfrm>
            <a:off x="446156" y="1308100"/>
            <a:ext cx="8261671" cy="2279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b" anchorCtr="0" compatLnSpc="1">
            <a:prstTxWarp prst="textNoShape">
              <a:avLst/>
            </a:prstTxWarp>
          </a:bodyPr>
          <a:lstStyle>
            <a:lvl1pPr>
              <a:defRPr sz="4499"/>
            </a:lvl1pPr>
          </a:lstStyle>
          <a:p>
            <a:pPr lvl="0"/>
            <a:r>
              <a:rPr lang="en-US" smtClean="0">
                <a:sym typeface="Arial" charset="0"/>
              </a:rPr>
              <a:t>Click to edit Master title style</a:t>
            </a:r>
            <a:endParaRPr lang="en-US" dirty="0">
              <a:sym typeface="Arial" charset="0"/>
            </a:endParaRPr>
          </a:p>
        </p:txBody>
      </p:sp>
    </p:spTree>
    <p:extLst>
      <p:ext uri="{BB962C8B-B14F-4D97-AF65-F5344CB8AC3E}">
        <p14:creationId xmlns:p14="http://schemas.microsoft.com/office/powerpoint/2010/main" val="136454751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4"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lvl1pPr>
              <a:defRPr sz="3093"/>
            </a:lvl1pPr>
          </a:lstStyle>
          <a:p>
            <a:r>
              <a:rPr lang="en-US" smtClean="0"/>
              <a:t>Click to edit Master title style</a:t>
            </a:r>
            <a:endParaRPr lang="en-US" dirty="0"/>
          </a:p>
        </p:txBody>
      </p:sp>
    </p:spTree>
    <p:extLst>
      <p:ext uri="{BB962C8B-B14F-4D97-AF65-F5344CB8AC3E}">
        <p14:creationId xmlns:p14="http://schemas.microsoft.com/office/powerpoint/2010/main" val="145229677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Sub">
    <p:spTree>
      <p:nvGrpSpPr>
        <p:cNvPr id="1" name=""/>
        <p:cNvGrpSpPr/>
        <p:nvPr/>
      </p:nvGrpSpPr>
      <p:grpSpPr>
        <a:xfrm>
          <a:off x="0" y="0"/>
          <a:ext cx="0" cy="0"/>
          <a:chOff x="0" y="0"/>
          <a:chExt cx="0" cy="0"/>
        </a:xfrm>
      </p:grpSpPr>
      <p:sp>
        <p:nvSpPr>
          <p:cNvPr id="6" name="Text Placeholder 4"/>
          <p:cNvSpPr>
            <a:spLocks noGrp="1"/>
          </p:cNvSpPr>
          <p:nvPr>
            <p:ph type="body" sz="quarter" idx="11"/>
          </p:nvPr>
        </p:nvSpPr>
        <p:spPr>
          <a:xfrm>
            <a:off x="444112" y="1063926"/>
            <a:ext cx="8262814" cy="324503"/>
          </a:xfrm>
        </p:spPr>
        <p:txBody>
          <a:bodyPr tIns="0" rIns="0" bIns="0">
            <a:spAutoFit/>
          </a:bodyPr>
          <a:lstStyle>
            <a:lvl1pPr marL="0" indent="0" algn="ctr">
              <a:buClr>
                <a:schemeClr val="bg1">
                  <a:lumMod val="65000"/>
                </a:schemeClr>
              </a:buClr>
              <a:buSzPct val="25000"/>
              <a:buFont typeface="Arial" pitchFamily="34" charset="0"/>
              <a:buChar char=" "/>
              <a:tabLst/>
              <a:defRPr sz="2109">
                <a:solidFill>
                  <a:srgbClr val="CCCCCC"/>
                </a:solidFill>
              </a:defRPr>
            </a:lvl1pPr>
            <a:lvl2pPr marL="0" indent="0" algn="ctr">
              <a:buClr>
                <a:schemeClr val="bg1">
                  <a:lumMod val="65000"/>
                </a:schemeClr>
              </a:buClr>
              <a:buSzPct val="25000"/>
              <a:buFont typeface="Arial" pitchFamily="34" charset="0"/>
              <a:buChar char=" "/>
              <a:tabLst/>
              <a:defRPr sz="1687">
                <a:solidFill>
                  <a:schemeClr val="bg2"/>
                </a:solidFill>
              </a:defRPr>
            </a:lvl2pPr>
            <a:lvl3pPr marL="0" indent="0" algn="ctr">
              <a:buClr>
                <a:schemeClr val="bg1">
                  <a:lumMod val="65000"/>
                </a:schemeClr>
              </a:buClr>
              <a:buSzPct val="25000"/>
              <a:buFont typeface="Arial" pitchFamily="34" charset="0"/>
              <a:buChar char=" "/>
              <a:tabLst/>
              <a:defRPr sz="1687">
                <a:solidFill>
                  <a:schemeClr val="bg2"/>
                </a:solidFill>
              </a:defRPr>
            </a:lvl3pPr>
            <a:lvl4pPr marL="0" indent="0" algn="ctr">
              <a:buClr>
                <a:schemeClr val="bg1">
                  <a:lumMod val="65000"/>
                </a:schemeClr>
              </a:buClr>
              <a:buSzPct val="25000"/>
              <a:buFont typeface="Arial" pitchFamily="34" charset="0"/>
              <a:buChar char=" "/>
              <a:tabLst/>
              <a:defRPr sz="1687">
                <a:solidFill>
                  <a:schemeClr val="bg2"/>
                </a:solidFill>
              </a:defRPr>
            </a:lvl4pPr>
            <a:lvl5pPr marL="0" indent="0" algn="ctr">
              <a:buClr>
                <a:schemeClr val="bg1">
                  <a:lumMod val="65000"/>
                </a:schemeClr>
              </a:buClr>
              <a:buSzPct val="25000"/>
              <a:buFont typeface="Arial" pitchFamily="34" charset="0"/>
              <a:buChar char=" "/>
              <a:tabLst/>
              <a:defRPr sz="1687">
                <a:solidFill>
                  <a:schemeClr val="bg2"/>
                </a:solidFill>
              </a:defRPr>
            </a:lvl5pPr>
          </a:lstStyle>
          <a:p>
            <a:pPr lvl="0"/>
            <a:r>
              <a:rPr lang="en-US" smtClean="0"/>
              <a:t>Click to edit Master text styles</a:t>
            </a:r>
          </a:p>
        </p:txBody>
      </p:sp>
      <p:sp>
        <p:nvSpPr>
          <p:cNvPr id="9" name="Slide Number Placeholder 5"/>
          <p:cNvSpPr>
            <a:spLocks noGrp="1"/>
          </p:cNvSpPr>
          <p:nvPr>
            <p:ph type="sldNum" sz="quarter" idx="4"/>
          </p:nvPr>
        </p:nvSpPr>
        <p:spPr>
          <a:xfrm>
            <a:off x="8496279" y="6513792"/>
            <a:ext cx="210678" cy="123111"/>
          </a:xfrm>
          <a:prstGeom prst="rect">
            <a:avLst/>
          </a:prstGeom>
        </p:spPr>
        <p:txBody>
          <a:bodyPr vert="horz" wrap="square" lIns="0" tIns="0" rIns="0" bIns="0" rtlCol="0" anchor="ctr">
            <a:spAutoFit/>
          </a:bodyPr>
          <a:lstStyle>
            <a:lvl1pPr algn="r">
              <a:defRPr sz="773">
                <a:solidFill>
                  <a:srgbClr val="999999"/>
                </a:solidFill>
                <a:latin typeface="+mn-lt"/>
                <a:cs typeface="AvenirNext LT Pro Regular"/>
              </a:defRPr>
            </a:lvl1pPr>
          </a:lstStyle>
          <a:p>
            <a:fld id="{75897B0D-BA2C-2244-86F3-025175B80EAC}" type="slidenum">
              <a:rPr lang="en-US" smtClean="0"/>
              <a:pPr/>
              <a:t>‹#›</a:t>
            </a:fld>
            <a:endParaRPr lang="en-US" dirty="0"/>
          </a:p>
        </p:txBody>
      </p:sp>
      <p:sp>
        <p:nvSpPr>
          <p:cNvPr id="7"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p>
            <a:r>
              <a:rPr lang="en-US" smtClean="0"/>
              <a:t>Click to edit Master title style</a:t>
            </a:r>
            <a:endParaRPr lang="en-US" dirty="0"/>
          </a:p>
        </p:txBody>
      </p:sp>
    </p:spTree>
    <p:extLst>
      <p:ext uri="{BB962C8B-B14F-4D97-AF65-F5344CB8AC3E}">
        <p14:creationId xmlns:p14="http://schemas.microsoft.com/office/powerpoint/2010/main" val="183237184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 Sub">
    <p:spTree>
      <p:nvGrpSpPr>
        <p:cNvPr id="1" name=""/>
        <p:cNvGrpSpPr/>
        <p:nvPr/>
      </p:nvGrpSpPr>
      <p:grpSpPr>
        <a:xfrm>
          <a:off x="0" y="0"/>
          <a:ext cx="0" cy="0"/>
          <a:chOff x="0" y="0"/>
          <a:chExt cx="0" cy="0"/>
        </a:xfrm>
      </p:grpSpPr>
      <p:sp>
        <p:nvSpPr>
          <p:cNvPr id="6" name="Text Placeholder 4"/>
          <p:cNvSpPr>
            <a:spLocks noGrp="1"/>
          </p:cNvSpPr>
          <p:nvPr>
            <p:ph type="body" sz="quarter" idx="11"/>
          </p:nvPr>
        </p:nvSpPr>
        <p:spPr>
          <a:xfrm>
            <a:off x="444112" y="1063926"/>
            <a:ext cx="8262814" cy="324503"/>
          </a:xfrm>
        </p:spPr>
        <p:txBody>
          <a:bodyPr tIns="0" rIns="0" bIns="0">
            <a:spAutoFit/>
          </a:bodyPr>
          <a:lstStyle>
            <a:lvl1pPr marL="0" indent="0" algn="ctr">
              <a:buClr>
                <a:schemeClr val="bg1">
                  <a:lumMod val="65000"/>
                </a:schemeClr>
              </a:buClr>
              <a:buSzPct val="25000"/>
              <a:buFont typeface="Arial" pitchFamily="34" charset="0"/>
              <a:buChar char=" "/>
              <a:tabLst/>
              <a:defRPr sz="2109">
                <a:solidFill>
                  <a:srgbClr val="CCCCCC"/>
                </a:solidFill>
              </a:defRPr>
            </a:lvl1pPr>
            <a:lvl2pPr marL="0" indent="0" algn="ctr">
              <a:buClr>
                <a:schemeClr val="bg1">
                  <a:lumMod val="65000"/>
                </a:schemeClr>
              </a:buClr>
              <a:buSzPct val="25000"/>
              <a:buFont typeface="Arial" pitchFamily="34" charset="0"/>
              <a:buChar char=" "/>
              <a:tabLst/>
              <a:defRPr sz="1687">
                <a:solidFill>
                  <a:schemeClr val="bg2"/>
                </a:solidFill>
              </a:defRPr>
            </a:lvl2pPr>
            <a:lvl3pPr marL="0" indent="0" algn="ctr">
              <a:buClr>
                <a:schemeClr val="bg1">
                  <a:lumMod val="65000"/>
                </a:schemeClr>
              </a:buClr>
              <a:buSzPct val="25000"/>
              <a:buFont typeface="Arial" pitchFamily="34" charset="0"/>
              <a:buChar char=" "/>
              <a:tabLst/>
              <a:defRPr sz="1687">
                <a:solidFill>
                  <a:schemeClr val="bg2"/>
                </a:solidFill>
              </a:defRPr>
            </a:lvl3pPr>
            <a:lvl4pPr marL="0" indent="0" algn="ctr">
              <a:buClr>
                <a:schemeClr val="bg1">
                  <a:lumMod val="65000"/>
                </a:schemeClr>
              </a:buClr>
              <a:buSzPct val="25000"/>
              <a:buFont typeface="Arial" pitchFamily="34" charset="0"/>
              <a:buChar char=" "/>
              <a:tabLst/>
              <a:defRPr sz="1687">
                <a:solidFill>
                  <a:schemeClr val="bg2"/>
                </a:solidFill>
              </a:defRPr>
            </a:lvl4pPr>
            <a:lvl5pPr marL="0" indent="0" algn="ctr">
              <a:buClr>
                <a:schemeClr val="bg1">
                  <a:lumMod val="65000"/>
                </a:schemeClr>
              </a:buClr>
              <a:buSzPct val="25000"/>
              <a:buFont typeface="Arial" pitchFamily="34" charset="0"/>
              <a:buChar char=" "/>
              <a:tabLst/>
              <a:defRPr sz="1687">
                <a:solidFill>
                  <a:schemeClr val="bg2"/>
                </a:solidFill>
              </a:defRPr>
            </a:lvl5pPr>
          </a:lstStyle>
          <a:p>
            <a:pPr lvl="0"/>
            <a:r>
              <a:rPr lang="en-US" smtClean="0"/>
              <a:t>Click to edit Master text styles</a:t>
            </a:r>
          </a:p>
        </p:txBody>
      </p:sp>
      <p:sp>
        <p:nvSpPr>
          <p:cNvPr id="9" name="Slide Number Placeholder 5"/>
          <p:cNvSpPr>
            <a:spLocks noGrp="1"/>
          </p:cNvSpPr>
          <p:nvPr>
            <p:ph type="sldNum" sz="quarter" idx="4"/>
          </p:nvPr>
        </p:nvSpPr>
        <p:spPr>
          <a:xfrm>
            <a:off x="8496279" y="6513792"/>
            <a:ext cx="210678" cy="123111"/>
          </a:xfrm>
          <a:prstGeom prst="rect">
            <a:avLst/>
          </a:prstGeom>
        </p:spPr>
        <p:txBody>
          <a:bodyPr vert="horz" wrap="square" lIns="0" tIns="0" rIns="0" bIns="0" rtlCol="0" anchor="ctr">
            <a:spAutoFit/>
          </a:bodyPr>
          <a:lstStyle>
            <a:lvl1pPr algn="r">
              <a:defRPr sz="773">
                <a:solidFill>
                  <a:srgbClr val="999999"/>
                </a:solidFill>
                <a:latin typeface="+mn-lt"/>
                <a:cs typeface="AvenirNext LT Pro Regular"/>
              </a:defRPr>
            </a:lvl1pPr>
          </a:lstStyle>
          <a:p>
            <a:fld id="{75897B0D-BA2C-2244-86F3-025175B80EAC}" type="slidenum">
              <a:rPr lang="en-US" smtClean="0"/>
              <a:pPr/>
              <a:t>‹#›</a:t>
            </a:fld>
            <a:endParaRPr lang="en-US" dirty="0"/>
          </a:p>
        </p:txBody>
      </p:sp>
      <p:sp>
        <p:nvSpPr>
          <p:cNvPr id="7"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p>
            <a:r>
              <a:rPr lang="en-US" smtClean="0"/>
              <a:t>Click to edit Master title style</a:t>
            </a:r>
            <a:endParaRPr lang="en-US" dirty="0"/>
          </a:p>
        </p:txBody>
      </p:sp>
      <p:sp>
        <p:nvSpPr>
          <p:cNvPr id="5" name="Content Placeholder 2"/>
          <p:cNvSpPr>
            <a:spLocks noGrp="1"/>
          </p:cNvSpPr>
          <p:nvPr>
            <p:ph sz="quarter" idx="12"/>
          </p:nvPr>
        </p:nvSpPr>
        <p:spPr>
          <a:xfrm>
            <a:off x="450840" y="1973899"/>
            <a:ext cx="8262814" cy="4187952"/>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748972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5" name="Rectangle 3"/>
          <p:cNvSpPr>
            <a:spLocks noGrp="1" noChangeArrowheads="1"/>
          </p:cNvSpPr>
          <p:nvPr>
            <p:ph idx="1"/>
          </p:nvPr>
        </p:nvSpPr>
        <p:spPr bwMode="auto">
          <a:xfrm>
            <a:off x="4964118" y="2265250"/>
            <a:ext cx="3742838" cy="3142941"/>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0329" tIns="30329" rIns="30329" bIns="30329" numCol="1" anchor="ctr" anchorCtr="0" compatLnSpc="1">
            <a:prstTxWarp prst="textNoShape">
              <a:avLst/>
            </a:prstTxWarp>
            <a:noAutofit/>
          </a:bodyPr>
          <a:lstStyle>
            <a:lvl1pPr marL="0" indent="0">
              <a:spcBef>
                <a:spcPts val="0"/>
              </a:spcBef>
              <a:spcAft>
                <a:spcPts val="630"/>
              </a:spcAft>
              <a:buNone/>
              <a:defRPr sz="1968">
                <a:solidFill>
                  <a:schemeClr val="bg1"/>
                </a:solidFill>
              </a:defRPr>
            </a:lvl1pPr>
            <a:lvl2pPr marL="268619" indent="-95935">
              <a:lnSpc>
                <a:spcPct val="110000"/>
              </a:lnSpc>
              <a:spcBef>
                <a:spcPts val="0"/>
              </a:spcBef>
              <a:spcAft>
                <a:spcPts val="630"/>
              </a:spcAft>
              <a:buClrTx/>
              <a:buSzPct val="50000"/>
              <a:buFont typeface="Arial"/>
              <a:buChar char="•"/>
              <a:defRPr sz="1687">
                <a:solidFill>
                  <a:schemeClr val="bg1"/>
                </a:solidFill>
              </a:defRPr>
            </a:lvl2pPr>
            <a:lvl3pPr marL="268619" indent="-95935">
              <a:lnSpc>
                <a:spcPct val="110000"/>
              </a:lnSpc>
              <a:spcBef>
                <a:spcPts val="0"/>
              </a:spcBef>
              <a:spcAft>
                <a:spcPts val="630"/>
              </a:spcAft>
              <a:buClrTx/>
              <a:buSzPct val="50000"/>
              <a:buFont typeface="Arial"/>
              <a:buChar char="•"/>
              <a:defRPr sz="1687">
                <a:solidFill>
                  <a:schemeClr val="bg1"/>
                </a:solidFill>
              </a:defRPr>
            </a:lvl3pPr>
            <a:lvl4pPr marL="268619" indent="-95935">
              <a:lnSpc>
                <a:spcPct val="110000"/>
              </a:lnSpc>
              <a:spcBef>
                <a:spcPts val="0"/>
              </a:spcBef>
              <a:spcAft>
                <a:spcPts val="630"/>
              </a:spcAft>
              <a:buClrTx/>
              <a:buSzPct val="50000"/>
              <a:buFont typeface="Arial"/>
              <a:buChar char="•"/>
              <a:defRPr sz="1687">
                <a:solidFill>
                  <a:schemeClr val="bg1"/>
                </a:solidFill>
              </a:defRPr>
            </a:lvl4pPr>
            <a:lvl5pPr marL="268619" indent="-95935">
              <a:lnSpc>
                <a:spcPct val="110000"/>
              </a:lnSpc>
              <a:spcBef>
                <a:spcPts val="0"/>
              </a:spcBef>
              <a:spcAft>
                <a:spcPts val="630"/>
              </a:spcAft>
              <a:buClrTx/>
              <a:buSzPct val="50000"/>
              <a:buFont typeface="Arial"/>
              <a:buChar char="•"/>
              <a:defRPr sz="1687">
                <a:solidFill>
                  <a:schemeClr val="bg1"/>
                </a:solidFill>
              </a:defRPr>
            </a:lvl5p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endParaRPr lang="en-US" dirty="0">
              <a:sym typeface="Arial" charset="0"/>
            </a:endParaRPr>
          </a:p>
        </p:txBody>
      </p:sp>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8" name="Picture Placeholder 7"/>
          <p:cNvSpPr>
            <a:spLocks noGrp="1"/>
          </p:cNvSpPr>
          <p:nvPr>
            <p:ph type="pic" sz="quarter" idx="11"/>
          </p:nvPr>
        </p:nvSpPr>
        <p:spPr>
          <a:xfrm>
            <a:off x="444142" y="2265250"/>
            <a:ext cx="3742353" cy="3142941"/>
          </a:xfrm>
          <a:noFill/>
          <a:ln>
            <a:noFill/>
          </a:ln>
        </p:spPr>
        <p:txBody>
          <a:bodyPr anchor="ctr"/>
          <a:lstStyle>
            <a:lvl1pPr algn="ctr">
              <a:defRPr/>
            </a:lvl1pPr>
          </a:lstStyle>
          <a:p>
            <a:r>
              <a:rPr lang="en-US" smtClean="0"/>
              <a:t>Drag picture to placeholder or click icon to add</a:t>
            </a:r>
            <a:endParaRPr lang="en-US" dirty="0"/>
          </a:p>
        </p:txBody>
      </p:sp>
      <p:sp>
        <p:nvSpPr>
          <p:cNvPr id="10"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p>
            <a:r>
              <a:rPr lang="en-US" smtClean="0"/>
              <a:t>Click to edit Master title style</a:t>
            </a:r>
            <a:endParaRPr lang="en-US" dirty="0"/>
          </a:p>
        </p:txBody>
      </p:sp>
    </p:spTree>
    <p:extLst>
      <p:ext uri="{BB962C8B-B14F-4D97-AF65-F5344CB8AC3E}">
        <p14:creationId xmlns:p14="http://schemas.microsoft.com/office/powerpoint/2010/main" val="14197824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 Text + Sub">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12"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p>
            <a:r>
              <a:rPr lang="en-US" smtClean="0"/>
              <a:t>Click to edit Master title style</a:t>
            </a:r>
            <a:endParaRPr lang="en-US" dirty="0"/>
          </a:p>
        </p:txBody>
      </p:sp>
      <p:sp>
        <p:nvSpPr>
          <p:cNvPr id="13" name="Text Placeholder 4"/>
          <p:cNvSpPr>
            <a:spLocks noGrp="1"/>
          </p:cNvSpPr>
          <p:nvPr>
            <p:ph type="body" sz="quarter" idx="12"/>
          </p:nvPr>
        </p:nvSpPr>
        <p:spPr>
          <a:xfrm>
            <a:off x="444112" y="1063926"/>
            <a:ext cx="8262814" cy="324503"/>
          </a:xfrm>
        </p:spPr>
        <p:txBody>
          <a:bodyPr tIns="0" rIns="0" bIns="0">
            <a:spAutoFit/>
          </a:bodyPr>
          <a:lstStyle>
            <a:lvl1pPr marL="0" indent="0" algn="ctr">
              <a:buClr>
                <a:schemeClr val="bg1">
                  <a:lumMod val="65000"/>
                </a:schemeClr>
              </a:buClr>
              <a:buSzPct val="25000"/>
              <a:buFont typeface="Arial" pitchFamily="34" charset="0"/>
              <a:buChar char=" "/>
              <a:tabLst/>
              <a:defRPr sz="2109">
                <a:solidFill>
                  <a:srgbClr val="CCCCCC"/>
                </a:solidFill>
              </a:defRPr>
            </a:lvl1pPr>
            <a:lvl2pPr marL="0" indent="0" algn="ctr">
              <a:buClr>
                <a:schemeClr val="bg1">
                  <a:lumMod val="65000"/>
                </a:schemeClr>
              </a:buClr>
              <a:buSzPct val="25000"/>
              <a:buFont typeface="Arial" pitchFamily="34" charset="0"/>
              <a:buChar char=" "/>
              <a:tabLst/>
              <a:defRPr sz="1687">
                <a:solidFill>
                  <a:schemeClr val="bg2"/>
                </a:solidFill>
              </a:defRPr>
            </a:lvl2pPr>
            <a:lvl3pPr marL="0" indent="0" algn="ctr">
              <a:buClr>
                <a:schemeClr val="bg1">
                  <a:lumMod val="65000"/>
                </a:schemeClr>
              </a:buClr>
              <a:buSzPct val="25000"/>
              <a:buFont typeface="Arial" pitchFamily="34" charset="0"/>
              <a:buChar char=" "/>
              <a:tabLst/>
              <a:defRPr sz="1687">
                <a:solidFill>
                  <a:schemeClr val="bg2"/>
                </a:solidFill>
              </a:defRPr>
            </a:lvl3pPr>
            <a:lvl4pPr marL="0" indent="0" algn="ctr">
              <a:buClr>
                <a:schemeClr val="bg1">
                  <a:lumMod val="65000"/>
                </a:schemeClr>
              </a:buClr>
              <a:buSzPct val="25000"/>
              <a:buFont typeface="Arial" pitchFamily="34" charset="0"/>
              <a:buChar char=" "/>
              <a:tabLst/>
              <a:defRPr sz="1687">
                <a:solidFill>
                  <a:schemeClr val="bg2"/>
                </a:solidFill>
              </a:defRPr>
            </a:lvl4pPr>
            <a:lvl5pPr marL="0" indent="0" algn="ctr">
              <a:buClr>
                <a:schemeClr val="bg1">
                  <a:lumMod val="65000"/>
                </a:schemeClr>
              </a:buClr>
              <a:buSzPct val="25000"/>
              <a:buFont typeface="Arial" pitchFamily="34" charset="0"/>
              <a:buChar char=" "/>
              <a:tabLst/>
              <a:defRPr sz="1687">
                <a:solidFill>
                  <a:schemeClr val="bg2"/>
                </a:solidFill>
              </a:defRPr>
            </a:lvl5pPr>
          </a:lstStyle>
          <a:p>
            <a:pPr lvl="0"/>
            <a:r>
              <a:rPr lang="en-US" smtClean="0"/>
              <a:t>Click to edit Master text styles</a:t>
            </a:r>
          </a:p>
        </p:txBody>
      </p:sp>
      <p:sp>
        <p:nvSpPr>
          <p:cNvPr id="7" name="Rectangle 3"/>
          <p:cNvSpPr>
            <a:spLocks noGrp="1" noChangeArrowheads="1"/>
          </p:cNvSpPr>
          <p:nvPr>
            <p:ph idx="1"/>
          </p:nvPr>
        </p:nvSpPr>
        <p:spPr bwMode="auto">
          <a:xfrm>
            <a:off x="4964118" y="2265250"/>
            <a:ext cx="3742838" cy="3142941"/>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0329" tIns="30329" rIns="30329" bIns="30329" numCol="1" anchor="ctr" anchorCtr="0" compatLnSpc="1">
            <a:prstTxWarp prst="textNoShape">
              <a:avLst/>
            </a:prstTxWarp>
            <a:noAutofit/>
          </a:bodyPr>
          <a:lstStyle>
            <a:lvl1pPr marL="0" indent="0">
              <a:spcBef>
                <a:spcPts val="0"/>
              </a:spcBef>
              <a:spcAft>
                <a:spcPts val="630"/>
              </a:spcAft>
              <a:buNone/>
              <a:defRPr sz="1968">
                <a:solidFill>
                  <a:schemeClr val="bg1"/>
                </a:solidFill>
              </a:defRPr>
            </a:lvl1pPr>
            <a:lvl2pPr marL="268619" indent="-95935">
              <a:lnSpc>
                <a:spcPct val="110000"/>
              </a:lnSpc>
              <a:spcBef>
                <a:spcPts val="0"/>
              </a:spcBef>
              <a:spcAft>
                <a:spcPts val="630"/>
              </a:spcAft>
              <a:buClrTx/>
              <a:buSzPct val="50000"/>
              <a:buFont typeface="Arial"/>
              <a:buChar char="•"/>
              <a:defRPr sz="1687">
                <a:solidFill>
                  <a:schemeClr val="bg1"/>
                </a:solidFill>
              </a:defRPr>
            </a:lvl2pPr>
            <a:lvl3pPr marL="268619" indent="-95935">
              <a:lnSpc>
                <a:spcPct val="110000"/>
              </a:lnSpc>
              <a:spcBef>
                <a:spcPts val="0"/>
              </a:spcBef>
              <a:spcAft>
                <a:spcPts val="630"/>
              </a:spcAft>
              <a:buClrTx/>
              <a:buSzPct val="50000"/>
              <a:buFont typeface="Arial"/>
              <a:buChar char="•"/>
              <a:defRPr sz="1687">
                <a:solidFill>
                  <a:schemeClr val="bg1"/>
                </a:solidFill>
              </a:defRPr>
            </a:lvl3pPr>
            <a:lvl4pPr marL="268619" indent="-95935">
              <a:lnSpc>
                <a:spcPct val="110000"/>
              </a:lnSpc>
              <a:spcBef>
                <a:spcPts val="0"/>
              </a:spcBef>
              <a:spcAft>
                <a:spcPts val="630"/>
              </a:spcAft>
              <a:buClrTx/>
              <a:buSzPct val="50000"/>
              <a:buFont typeface="Arial"/>
              <a:buChar char="•"/>
              <a:defRPr sz="1687">
                <a:solidFill>
                  <a:schemeClr val="bg1"/>
                </a:solidFill>
              </a:defRPr>
            </a:lvl4pPr>
            <a:lvl5pPr marL="268619" indent="-95935">
              <a:lnSpc>
                <a:spcPct val="110000"/>
              </a:lnSpc>
              <a:spcBef>
                <a:spcPts val="0"/>
              </a:spcBef>
              <a:spcAft>
                <a:spcPts val="630"/>
              </a:spcAft>
              <a:buClrTx/>
              <a:buSzPct val="50000"/>
              <a:buFont typeface="Arial"/>
              <a:buChar char="•"/>
              <a:defRPr sz="1687">
                <a:solidFill>
                  <a:schemeClr val="bg1"/>
                </a:solidFill>
              </a:defRPr>
            </a:lvl5p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endParaRPr lang="en-US" dirty="0">
              <a:sym typeface="Arial" charset="0"/>
            </a:endParaRPr>
          </a:p>
        </p:txBody>
      </p:sp>
      <p:sp>
        <p:nvSpPr>
          <p:cNvPr id="9" name="Picture Placeholder 7"/>
          <p:cNvSpPr>
            <a:spLocks noGrp="1"/>
          </p:cNvSpPr>
          <p:nvPr>
            <p:ph type="pic" sz="quarter" idx="11"/>
          </p:nvPr>
        </p:nvSpPr>
        <p:spPr>
          <a:xfrm>
            <a:off x="444142" y="2265250"/>
            <a:ext cx="3742353" cy="3142941"/>
          </a:xfrm>
          <a:noFill/>
          <a:ln>
            <a:noFill/>
          </a:ln>
        </p:spPr>
        <p:txBody>
          <a:bodyPr anchor="ctr"/>
          <a:lstStyle>
            <a:lvl1pPr algn="ctr">
              <a:defRPr/>
            </a:lvl1pPr>
          </a:lstStyle>
          <a:p>
            <a:r>
              <a:rPr lang="en-US" smtClean="0"/>
              <a:t>Drag picture to placeholder or click icon to add</a:t>
            </a:r>
            <a:endParaRPr lang="en-US" dirty="0"/>
          </a:p>
        </p:txBody>
      </p:sp>
    </p:spTree>
    <p:extLst>
      <p:ext uri="{BB962C8B-B14F-4D97-AF65-F5344CB8AC3E}">
        <p14:creationId xmlns:p14="http://schemas.microsoft.com/office/powerpoint/2010/main" val="123442541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Tree>
    <p:extLst>
      <p:ext uri="{BB962C8B-B14F-4D97-AF65-F5344CB8AC3E}">
        <p14:creationId xmlns:p14="http://schemas.microsoft.com/office/powerpoint/2010/main" val="153933789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4" name="Text Placeholder 3"/>
          <p:cNvSpPr>
            <a:spLocks noGrp="1"/>
          </p:cNvSpPr>
          <p:nvPr>
            <p:ph type="body" sz="quarter" idx="13" hasCustomPrompt="1"/>
          </p:nvPr>
        </p:nvSpPr>
        <p:spPr>
          <a:xfrm>
            <a:off x="1130676" y="2071229"/>
            <a:ext cx="6885590" cy="2299323"/>
          </a:xfrm>
        </p:spPr>
        <p:txBody>
          <a:bodyPr wrap="square" rIns="0" anchor="b">
            <a:spAutoFit/>
          </a:bodyPr>
          <a:lstStyle>
            <a:lvl1pPr marL="0" marR="0" indent="0" algn="ctr" defTabSz="383740" rtl="0" eaLnBrk="1" fontAlgn="auto" latinLnBrk="0" hangingPunct="1">
              <a:lnSpc>
                <a:spcPct val="110000"/>
              </a:lnSpc>
              <a:spcBef>
                <a:spcPts val="0"/>
              </a:spcBef>
              <a:spcAft>
                <a:spcPts val="0"/>
              </a:spcAft>
              <a:buClrTx/>
              <a:buSzTx/>
              <a:buFontTx/>
              <a:buNone/>
              <a:tabLst/>
              <a:defRPr sz="3233" i="1">
                <a:latin typeface="Georgia"/>
                <a:cs typeface="Georgia"/>
              </a:defRPr>
            </a:lvl1pPr>
          </a:lstStyle>
          <a:p>
            <a:pPr lvl="0"/>
            <a:r>
              <a:rPr lang="en-US" dirty="0" smtClean="0"/>
              <a:t>Copy and paste your </a:t>
            </a:r>
            <a:br>
              <a:rPr lang="en-US" dirty="0" smtClean="0"/>
            </a:br>
            <a:r>
              <a:rPr lang="en-US" dirty="0" smtClean="0"/>
              <a:t>quote into this text box. </a:t>
            </a:r>
            <a:br>
              <a:rPr lang="en-US" dirty="0" smtClean="0"/>
            </a:br>
            <a:r>
              <a:rPr lang="en-US" dirty="0" smtClean="0"/>
              <a:t>Then center everything </a:t>
            </a:r>
            <a:br>
              <a:rPr lang="en-US" dirty="0" smtClean="0"/>
            </a:br>
            <a:r>
              <a:rPr lang="en-US" dirty="0" smtClean="0"/>
              <a:t>on the page.</a:t>
            </a:r>
          </a:p>
        </p:txBody>
      </p:sp>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sp>
        <p:nvSpPr>
          <p:cNvPr id="7" name="Text Placeholder 3"/>
          <p:cNvSpPr>
            <a:spLocks noGrp="1"/>
          </p:cNvSpPr>
          <p:nvPr>
            <p:ph type="body" sz="quarter" idx="14" hasCustomPrompt="1"/>
          </p:nvPr>
        </p:nvSpPr>
        <p:spPr>
          <a:xfrm>
            <a:off x="0" y="4674686"/>
            <a:ext cx="9144000" cy="395853"/>
          </a:xfrm>
        </p:spPr>
        <p:txBody>
          <a:bodyPr wrap="square" rIns="0">
            <a:spAutoFit/>
          </a:bodyPr>
          <a:lstStyle>
            <a:lvl1pPr marL="0" marR="0" indent="0" algn="ctr" defTabSz="383740" rtl="0" eaLnBrk="1" fontAlgn="auto" latinLnBrk="0" hangingPunct="1">
              <a:lnSpc>
                <a:spcPct val="110000"/>
              </a:lnSpc>
              <a:spcBef>
                <a:spcPts val="0"/>
              </a:spcBef>
              <a:spcAft>
                <a:spcPts val="0"/>
              </a:spcAft>
              <a:buClrTx/>
              <a:buSzTx/>
              <a:buFontTx/>
              <a:buNone/>
              <a:tabLst/>
              <a:defRPr sz="1687">
                <a:solidFill>
                  <a:srgbClr val="CCCCCC"/>
                </a:solidFill>
                <a:latin typeface="+mn-lt"/>
                <a:cs typeface="AvenirNext LT Pro Regular"/>
              </a:defRPr>
            </a:lvl1pPr>
          </a:lstStyle>
          <a:p>
            <a:pPr lvl="0"/>
            <a:r>
              <a:rPr lang="en-US" dirty="0" smtClean="0"/>
              <a:t>- Source of quote</a:t>
            </a:r>
          </a:p>
        </p:txBody>
      </p:sp>
    </p:spTree>
    <p:extLst>
      <p:ext uri="{BB962C8B-B14F-4D97-AF65-F5344CB8AC3E}">
        <p14:creationId xmlns:p14="http://schemas.microsoft.com/office/powerpoint/2010/main" val="94362285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Rectangle 1"/>
          <p:cNvSpPr/>
          <p:nvPr userDrawn="1"/>
        </p:nvSpPr>
        <p:spPr>
          <a:xfrm>
            <a:off x="3440804" y="6467625"/>
            <a:ext cx="2262393" cy="157692"/>
          </a:xfrm>
          <a:prstGeom prst="rect">
            <a:avLst/>
          </a:prstGeom>
        </p:spPr>
        <p:txBody>
          <a:bodyPr wrap="none" lIns="38375" tIns="19187" rIns="38375" bIns="19187">
            <a:spAutoFit/>
          </a:bodyPr>
          <a:lstStyle/>
          <a:p>
            <a:pPr algn="ctr" defTabSz="383758"/>
            <a:r>
              <a:rPr lang="en-US" sz="773" dirty="0" smtClean="0">
                <a:solidFill>
                  <a:srgbClr val="999999"/>
                </a:solidFill>
                <a:cs typeface="AvenirNext LT Pro Regular"/>
              </a:rPr>
              <a:t>©2014 LinkedIn Corporation. All Rights Reserved.</a:t>
            </a:r>
            <a:endParaRPr lang="en-US" sz="773" dirty="0">
              <a:solidFill>
                <a:srgbClr val="313335"/>
              </a:solidFill>
              <a:cs typeface="AvenirNext LT Pro Regular"/>
            </a:endParaRPr>
          </a:p>
        </p:txBody>
      </p:sp>
      <p:pic>
        <p:nvPicPr>
          <p:cNvPr id="3" name="Picture 2" descr="droppedImage-2.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25104" y="2982304"/>
            <a:ext cx="893792" cy="893392"/>
          </a:xfrm>
          <a:prstGeom prst="rect">
            <a:avLst/>
          </a:prstGeom>
        </p:spPr>
      </p:pic>
    </p:spTree>
    <p:extLst>
      <p:ext uri="{BB962C8B-B14F-4D97-AF65-F5344CB8AC3E}">
        <p14:creationId xmlns:p14="http://schemas.microsoft.com/office/powerpoint/2010/main" val="96876263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gue Blue">
    <p:bg>
      <p:bgPr>
        <a:solidFill>
          <a:schemeClr val="tx2"/>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tIns="0" bIns="0" anchor="ctr">
            <a:spAutoFit/>
          </a:bodyPr>
          <a:lstStyle>
            <a:lvl1pPr>
              <a:defRPr sz="4499">
                <a:solidFill>
                  <a:schemeClr val="bg1"/>
                </a:solidFill>
                <a:latin typeface="+mj-lt"/>
                <a:cs typeface="AvenirNext LT Pro Regular"/>
              </a:defRPr>
            </a:lvl1pPr>
          </a:lstStyle>
          <a:p>
            <a:r>
              <a:rPr lang="en-US" smtClean="0"/>
              <a:t>Click to edit Master title style</a:t>
            </a:r>
            <a:endParaRPr lang="en-US" dirty="0"/>
          </a:p>
        </p:txBody>
      </p:sp>
    </p:spTree>
    <p:extLst>
      <p:ext uri="{BB962C8B-B14F-4D97-AF65-F5344CB8AC3E}">
        <p14:creationId xmlns:p14="http://schemas.microsoft.com/office/powerpoint/2010/main" val="182328259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2D7E63-D8B8-6243-A5B8-2BD2551C874C}" type="datetime1">
              <a:rPr lang="en-US" smtClean="0"/>
              <a:t>4/23/17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36043756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gue Purple">
    <p:bg>
      <p:bgPr>
        <a:solidFill>
          <a:schemeClr val="accent1"/>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208157298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gue Red">
    <p:bg>
      <p:bgPr>
        <a:solidFill>
          <a:schemeClr val="accent2"/>
        </a:solidFill>
        <a:effectLst/>
      </p:bgPr>
    </p:bg>
    <p:spTree>
      <p:nvGrpSpPr>
        <p:cNvPr id="1" name=""/>
        <p:cNvGrpSpPr/>
        <p:nvPr/>
      </p:nvGrpSpPr>
      <p:grpSpPr>
        <a:xfrm>
          <a:off x="0" y="0"/>
          <a:ext cx="0" cy="0"/>
          <a:chOff x="0" y="0"/>
          <a:chExt cx="0" cy="0"/>
        </a:xfrm>
      </p:grpSpPr>
      <p:sp>
        <p:nvSpPr>
          <p:cNvPr id="7"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139109528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gue Orange">
    <p:bg>
      <p:bgPr>
        <a:solidFill>
          <a:schemeClr val="accent3"/>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19011403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gue Teal">
    <p:bg>
      <p:bgPr>
        <a:solidFill>
          <a:schemeClr val="accent4"/>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211170288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gue Yellow">
    <p:bg>
      <p:bgPr>
        <a:solidFill>
          <a:schemeClr val="accent5"/>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152136964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Pink">
    <p:bg>
      <p:bgPr>
        <a:solidFill>
          <a:schemeClr val="accent6"/>
        </a:solidFill>
        <a:effectLst/>
      </p:bgPr>
    </p:bg>
    <p:spTree>
      <p:nvGrpSpPr>
        <p:cNvPr id="1" name=""/>
        <p:cNvGrpSpPr/>
        <p:nvPr/>
      </p:nvGrpSpPr>
      <p:grpSpPr>
        <a:xfrm>
          <a:off x="0" y="0"/>
          <a:ext cx="0" cy="0"/>
          <a:chOff x="0" y="0"/>
          <a:chExt cx="0" cy="0"/>
        </a:xfrm>
      </p:grpSpPr>
      <p:sp>
        <p:nvSpPr>
          <p:cNvPr id="4" name="Title 18"/>
          <p:cNvSpPr>
            <a:spLocks noGrp="1"/>
          </p:cNvSpPr>
          <p:nvPr>
            <p:ph type="title"/>
          </p:nvPr>
        </p:nvSpPr>
        <p:spPr>
          <a:xfrm>
            <a:off x="438879" y="3082865"/>
            <a:ext cx="8266243" cy="692272"/>
          </a:xfrm>
        </p:spPr>
        <p:txBody>
          <a:bodyPr vert="horz" lIns="0" tIns="0" rIns="0" bIns="0" rtlCol="0" anchor="ctr">
            <a:spAutoFit/>
          </a:bodyPr>
          <a:lstStyle>
            <a:lvl1pPr>
              <a:defRPr lang="en-US" sz="4499" dirty="0"/>
            </a:lvl1pPr>
          </a:lstStyle>
          <a:p>
            <a:pPr lvl="0"/>
            <a:r>
              <a:rPr lang="en-US" smtClean="0"/>
              <a:t>Click to edit Master title style</a:t>
            </a:r>
            <a:endParaRPr lang="en-US" dirty="0"/>
          </a:p>
        </p:txBody>
      </p:sp>
    </p:spTree>
    <p:extLst>
      <p:ext uri="{BB962C8B-B14F-4D97-AF65-F5344CB8AC3E}">
        <p14:creationId xmlns:p14="http://schemas.microsoft.com/office/powerpoint/2010/main" val="169302984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5897B0D-BA2C-2244-86F3-025175B80EAC}" type="slidenum">
              <a:rPr lang="en-US" smtClean="0"/>
              <a:pPr/>
              <a:t>‹#›</a:t>
            </a:fld>
            <a:endParaRPr lang="en-US" dirty="0"/>
          </a:p>
        </p:txBody>
      </p:sp>
      <p:pic>
        <p:nvPicPr>
          <p:cNvPr id="2" name="Picture 1"/>
          <p:cNvPicPr>
            <a:picLocks noChangeAspect="1"/>
          </p:cNvPicPr>
          <p:nvPr userDrawn="1"/>
        </p:nvPicPr>
        <p:blipFill>
          <a:blip r:embed="rId2"/>
          <a:stretch>
            <a:fillRect/>
          </a:stretch>
        </p:blipFill>
        <p:spPr>
          <a:xfrm>
            <a:off x="0" y="0"/>
            <a:ext cx="9144000" cy="6854932"/>
          </a:xfrm>
          <a:prstGeom prst="rect">
            <a:avLst/>
          </a:prstGeom>
        </p:spPr>
      </p:pic>
    </p:spTree>
    <p:extLst>
      <p:ext uri="{BB962C8B-B14F-4D97-AF65-F5344CB8AC3E}">
        <p14:creationId xmlns:p14="http://schemas.microsoft.com/office/powerpoint/2010/main" val="100133070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22032" y="163513"/>
            <a:ext cx="8299939" cy="83185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22032" y="1506538"/>
            <a:ext cx="8299939" cy="4589462"/>
          </a:xfrm>
        </p:spPr>
        <p:txBody>
          <a:bodyPr rtlCol="0">
            <a:normAutofit/>
          </a:bodyPr>
          <a:lstStyle/>
          <a:p>
            <a:pPr lvl="0"/>
            <a:endParaRPr lang="de-DE" noProof="0" dirty="0" smtClean="0"/>
          </a:p>
        </p:txBody>
      </p:sp>
    </p:spTree>
    <p:extLst>
      <p:ext uri="{BB962C8B-B14F-4D97-AF65-F5344CB8AC3E}">
        <p14:creationId xmlns:p14="http://schemas.microsoft.com/office/powerpoint/2010/main" val="2910641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435356" y="1508760"/>
            <a:ext cx="8271775" cy="4617720"/>
          </a:xfrm>
        </p:spPr>
        <p:txBody>
          <a:bodyPr/>
          <a:lstStyle>
            <a:lvl1pPr>
              <a:spcBef>
                <a:spcPts val="373"/>
              </a:spcBef>
              <a:defRPr/>
            </a:lvl1pPr>
            <a:lvl2pPr marL="444321" indent="-223909">
              <a:spcBef>
                <a:spcPts val="373"/>
              </a:spcBef>
              <a:defRPr/>
            </a:lvl2pPr>
            <a:lvl3pPr marL="888641" indent="-223909">
              <a:spcBef>
                <a:spcPts val="373"/>
              </a:spcBef>
              <a:defRPr/>
            </a:lvl3pPr>
            <a:lvl4pPr marL="1336460" indent="-227408">
              <a:spcBef>
                <a:spcPts val="373"/>
              </a:spcBef>
              <a:defRPr/>
            </a:lvl4pPr>
            <a:lvl5pPr marL="2001191" indent="-223909">
              <a:spcBef>
                <a:spcPts val="373"/>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42049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5" y="2130854"/>
            <a:ext cx="7773293" cy="1470049"/>
          </a:xfrm>
          <a:prstGeom prst="rect">
            <a:avLst/>
          </a:prstGeom>
        </p:spPr>
        <p:txBody>
          <a:bodyPr vert="horz" lIns="64281" tIns="32140" rIns="64281" bIns="32140"/>
          <a:lstStyle/>
          <a:p>
            <a:r>
              <a:rPr lang="en-US" smtClean="0"/>
              <a:t>Click to edit Master title style</a:t>
            </a:r>
            <a:endParaRPr lang="en-US"/>
          </a:p>
        </p:txBody>
      </p:sp>
      <p:sp>
        <p:nvSpPr>
          <p:cNvPr id="3" name="Subtitle 2"/>
          <p:cNvSpPr>
            <a:spLocks noGrp="1"/>
          </p:cNvSpPr>
          <p:nvPr>
            <p:ph type="subTitle" idx="1"/>
          </p:nvPr>
        </p:nvSpPr>
        <p:spPr>
          <a:xfrm>
            <a:off x="1371824" y="3886656"/>
            <a:ext cx="6400354" cy="1752451"/>
          </a:xfrm>
          <a:prstGeom prst="rect">
            <a:avLst/>
          </a:prstGeom>
        </p:spPr>
        <p:txBody>
          <a:bodyPr vert="horz" lIns="64281" tIns="32140" rIns="64281" bIns="32140"/>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186565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16E8D9-8717-B744-80AE-CEEEA24AFB8D}" type="datetime1">
              <a:rPr lang="en-US" smtClean="0"/>
              <a:t>4/23/17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8327337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idx="1"/>
          </p:nvPr>
        </p:nvSpPr>
        <p:spPr>
          <a:xfrm>
            <a:off x="457648" y="1600656"/>
            <a:ext cx="8228707" cy="4525119"/>
          </a:xfrm>
          <a:prstGeom prst="rect">
            <a:avLst/>
          </a:prstGeom>
        </p:spPr>
        <p:txBody>
          <a:bodyPr vert="horz"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9428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90" y="4406808"/>
            <a:ext cx="7772176" cy="1361777"/>
          </a:xfrm>
          <a:prstGeom prst="rect">
            <a:avLst/>
          </a:prstGeom>
        </p:spPr>
        <p:txBody>
          <a:bodyPr vert="horz" lIns="64281" tIns="32140" rIns="64281" bIns="32140"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90" y="2906613"/>
            <a:ext cx="7772176" cy="1500188"/>
          </a:xfrm>
          <a:prstGeom prst="rect">
            <a:avLst/>
          </a:prstGeom>
        </p:spPr>
        <p:txBody>
          <a:bodyPr vert="horz" lIns="64281" tIns="32140" rIns="64281" bIns="32140"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extLst>
      <p:ext uri="{BB962C8B-B14F-4D97-AF65-F5344CB8AC3E}">
        <p14:creationId xmlns:p14="http://schemas.microsoft.com/office/powerpoint/2010/main" val="8369527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Content Placeholder 2"/>
          <p:cNvSpPr>
            <a:spLocks noGrp="1"/>
          </p:cNvSpPr>
          <p:nvPr>
            <p:ph sz="half" idx="1"/>
          </p:nvPr>
        </p:nvSpPr>
        <p:spPr>
          <a:xfrm>
            <a:off x="457651" y="1600656"/>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82" y="1600656"/>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59005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82"/>
            <a:ext cx="4039568"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6" y="1534791"/>
            <a:ext cx="4041799"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6" y="2174382"/>
            <a:ext cx="4041799"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53497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Tree>
    <p:extLst>
      <p:ext uri="{BB962C8B-B14F-4D97-AF65-F5344CB8AC3E}">
        <p14:creationId xmlns:p14="http://schemas.microsoft.com/office/powerpoint/2010/main" val="17150430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468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1" y="273482"/>
            <a:ext cx="3008189" cy="116197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1" tIns="32140" rIns="64281" bIns="32140"/>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1" y="1435448"/>
            <a:ext cx="3008189" cy="469031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8104407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30"/>
            <a:ext cx="5486177" cy="567035"/>
          </a:xfrm>
          <a:prstGeom prst="rect">
            <a:avLst/>
          </a:prstGeom>
        </p:spPr>
        <p:txBody>
          <a:bodyPr vert="horz" lIns="64281" tIns="32140" rIns="64281" bIns="32140"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a:prstGeom prst="rect">
            <a:avLst/>
          </a:prstGeom>
        </p:spPr>
        <p:txBody>
          <a:bodyPr vert="horz" lIns="64281" tIns="32140" rIns="64281" bIns="32140"/>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pPr lvl="0"/>
            <a:endParaRPr lang="en-US" noProof="0" smtClean="0">
              <a:sym typeface="Arial" charset="0"/>
            </a:endParaRPr>
          </a:p>
        </p:txBody>
      </p:sp>
      <p:sp>
        <p:nvSpPr>
          <p:cNvPr id="4" name="Text Placeholder 3"/>
          <p:cNvSpPr>
            <a:spLocks noGrp="1"/>
          </p:cNvSpPr>
          <p:nvPr>
            <p:ph type="body" sz="half" idx="2"/>
          </p:nvPr>
        </p:nvSpPr>
        <p:spPr>
          <a:xfrm>
            <a:off x="1792638" y="5367860"/>
            <a:ext cx="5486177" cy="80478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extLst>
      <p:ext uri="{BB962C8B-B14F-4D97-AF65-F5344CB8AC3E}">
        <p14:creationId xmlns:p14="http://schemas.microsoft.com/office/powerpoint/2010/main" val="3798271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8" y="274588"/>
            <a:ext cx="8228707" cy="1143000"/>
          </a:xfrm>
          <a:prstGeom prst="rect">
            <a:avLst/>
          </a:prstGeom>
        </p:spPr>
        <p:txBody>
          <a:bodyPr vert="horz"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8" y="1600656"/>
            <a:ext cx="8228707" cy="4525119"/>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4900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1" tIns="32140" rIns="64281" bIns="32140"/>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7732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F1FEE5-E425-7342-A23B-C1F29C227CDD}" type="datetime1">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41226752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CBAE5D2C-8D3D-4564-9044-CB9C15549BB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n-US">
              <a:solidFill>
                <a:srgbClr val="1A2E40"/>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8967338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BF6A29-6A0A-4AAD-80CD-51FB614C324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3877104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EA2DFEFD-78C9-4618-AF2D-75498CB50527}" type="datetime1">
              <a:rPr lang="en-US" smtClean="0">
                <a:solidFill>
                  <a:srgbClr val="EBE7DD"/>
                </a:solidFill>
              </a:rPr>
              <a:pPr/>
              <a:t>4/23/17</a:t>
            </a:fld>
            <a:endParaRPr lang="en-US">
              <a:solidFill>
                <a:srgbClr val="EBE7DD"/>
              </a:solidFill>
            </a:endParaRPr>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n-US">
              <a:solidFill>
                <a:srgbClr val="EBE7DD"/>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D511D05D-F849-4CA9-B881-9BE059ECB7F3}" type="slidenum">
              <a:rPr lang="en-US" smtClean="0">
                <a:solidFill>
                  <a:srgbClr val="EBE7DD"/>
                </a:solidFill>
              </a:rPr>
              <a:pPr/>
              <a:t>‹#›</a:t>
            </a:fld>
            <a:endParaRPr lang="en-US">
              <a:solidFill>
                <a:srgbClr val="EBE7DD"/>
              </a:solidFill>
            </a:endParaRPr>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67490252"/>
      </p:ext>
    </p:extLst>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2EC040-B4B3-4F13-8F5C-A8CEB1492BA2}"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p:txBody>
          <a:bodyPr/>
          <a:lstStyle/>
          <a:p>
            <a:endParaRPr lang="en-US">
              <a:solidFill>
                <a:srgbClr val="1A2E40"/>
              </a:solidFill>
            </a:endParaRPr>
          </a:p>
        </p:txBody>
      </p:sp>
      <p:sp>
        <p:nvSpPr>
          <p:cNvPr id="7" name="Slide Number Placeholder 6"/>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00782460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16E6DC5-2519-4E46-892B-142E49B64923}" type="datetime1">
              <a:rPr lang="en-US" smtClean="0">
                <a:solidFill>
                  <a:srgbClr val="1A2E40"/>
                </a:solidFill>
              </a:rPr>
              <a:pPr/>
              <a:t>4/23/17</a:t>
            </a:fld>
            <a:endParaRPr lang="en-US">
              <a:solidFill>
                <a:srgbClr val="1A2E40"/>
              </a:solidFill>
            </a:endParaRPr>
          </a:p>
        </p:txBody>
      </p:sp>
      <p:sp>
        <p:nvSpPr>
          <p:cNvPr id="8" name="Footer Placeholder 7"/>
          <p:cNvSpPr>
            <a:spLocks noGrp="1"/>
          </p:cNvSpPr>
          <p:nvPr>
            <p:ph type="ftr" sz="quarter" idx="11"/>
          </p:nvPr>
        </p:nvSpPr>
        <p:spPr/>
        <p:txBody>
          <a:bodyPr/>
          <a:lstStyle/>
          <a:p>
            <a:endParaRPr lang="en-US">
              <a:solidFill>
                <a:srgbClr val="1A2E40"/>
              </a:solidFill>
            </a:endParaRPr>
          </a:p>
        </p:txBody>
      </p:sp>
      <p:sp>
        <p:nvSpPr>
          <p:cNvPr id="9" name="Slide Number Placeholder 8"/>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211172125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AC8017-19C9-48F9-954E-42EC4F1A9393}" type="datetime1">
              <a:rPr lang="en-US" smtClean="0">
                <a:solidFill>
                  <a:srgbClr val="1A2E40"/>
                </a:solidFill>
              </a:rPr>
              <a:pPr/>
              <a:t>4/23/17</a:t>
            </a:fld>
            <a:endParaRPr lang="en-US">
              <a:solidFill>
                <a:srgbClr val="1A2E40"/>
              </a:solidFill>
            </a:endParaRPr>
          </a:p>
        </p:txBody>
      </p:sp>
      <p:sp>
        <p:nvSpPr>
          <p:cNvPr id="4" name="Footer Placeholder 3"/>
          <p:cNvSpPr>
            <a:spLocks noGrp="1"/>
          </p:cNvSpPr>
          <p:nvPr>
            <p:ph type="ftr" sz="quarter" idx="11"/>
          </p:nvPr>
        </p:nvSpPr>
        <p:spPr/>
        <p:txBody>
          <a:bodyPr/>
          <a:lstStyle/>
          <a:p>
            <a:endParaRPr lang="en-US">
              <a:solidFill>
                <a:srgbClr val="1A2E40"/>
              </a:solidFill>
            </a:endParaRPr>
          </a:p>
        </p:txBody>
      </p:sp>
      <p:sp>
        <p:nvSpPr>
          <p:cNvPr id="5" name="Slide Number Placeholder 4"/>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4237768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C8364-DE5D-4589-8DCA-A7A2A6674F2C}" type="datetime1">
              <a:rPr lang="en-US" smtClean="0">
                <a:solidFill>
                  <a:srgbClr val="1A2E40"/>
                </a:solidFill>
              </a:rPr>
              <a:pPr/>
              <a:t>4/23/17</a:t>
            </a:fld>
            <a:endParaRPr lang="en-US">
              <a:solidFill>
                <a:srgbClr val="1A2E40"/>
              </a:solidFill>
            </a:endParaRPr>
          </a:p>
        </p:txBody>
      </p:sp>
      <p:sp>
        <p:nvSpPr>
          <p:cNvPr id="3" name="Footer Placeholder 2"/>
          <p:cNvSpPr>
            <a:spLocks noGrp="1"/>
          </p:cNvSpPr>
          <p:nvPr>
            <p:ph type="ftr" sz="quarter" idx="11"/>
          </p:nvPr>
        </p:nvSpPr>
        <p:spPr/>
        <p:txBody>
          <a:bodyPr/>
          <a:lstStyle/>
          <a:p>
            <a:endParaRPr lang="en-US">
              <a:solidFill>
                <a:srgbClr val="1A2E40"/>
              </a:solidFill>
            </a:endParaRPr>
          </a:p>
        </p:txBody>
      </p:sp>
      <p:sp>
        <p:nvSpPr>
          <p:cNvPr id="4" name="Slide Number Placeholder 3"/>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7509540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DE8DC864-8776-4CED-8EEA-E66052F46740}"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25352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F34BBC89-4750-441C-A9ED-D0F16CAEC7AF}"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120295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F81644-9621-4558-AF4A-FD06B558E36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969954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4E0875-6147-FB44-B0BD-D3206B113161}" type="datetime1">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48454-77DE-454E-93C4-D4E9704D69CB}" type="slidenum">
              <a:rPr lang="en-US" smtClean="0"/>
              <a:t>‹#›</a:t>
            </a:fld>
            <a:endParaRPr lang="en-US"/>
          </a:p>
        </p:txBody>
      </p:sp>
    </p:spTree>
    <p:extLst>
      <p:ext uri="{BB962C8B-B14F-4D97-AF65-F5344CB8AC3E}">
        <p14:creationId xmlns:p14="http://schemas.microsoft.com/office/powerpoint/2010/main" val="23688242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C71E6C-ACDC-4DFF-9302-E0E849E74AAC}"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1438332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2029" y="412754"/>
            <a:ext cx="8804217" cy="83608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493211"/>
            <a:ext cx="8229600" cy="4550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8686800" y="6604000"/>
            <a:ext cx="448734" cy="254000"/>
          </a:xfrm>
          <a:prstGeom prst="rect">
            <a:avLst/>
          </a:prstGeom>
        </p:spPr>
        <p:txBody>
          <a:bodyPr lIns="91436" tIns="45719" rIns="91436" bIns="45719"/>
          <a:lstStyle/>
          <a:p>
            <a:fld id="{881EF099-293E-1C4F-8566-8276698F81CA}" type="slidenum">
              <a:rPr lang="en-US" smtClean="0">
                <a:solidFill>
                  <a:srgbClr val="1A2E40"/>
                </a:solidFill>
              </a:rPr>
              <a:pPr/>
              <a:t>‹#›</a:t>
            </a:fld>
            <a:endParaRPr lang="en-US" dirty="0">
              <a:solidFill>
                <a:srgbClr val="1A2E40"/>
              </a:solidFill>
            </a:endParaRPr>
          </a:p>
        </p:txBody>
      </p:sp>
      <p:sp>
        <p:nvSpPr>
          <p:cNvPr id="7" name="Text Placeholder 3"/>
          <p:cNvSpPr>
            <a:spLocks noGrp="1"/>
          </p:cNvSpPr>
          <p:nvPr>
            <p:ph type="body" sz="quarter" idx="13" hasCustomPrompt="1"/>
          </p:nvPr>
        </p:nvSpPr>
        <p:spPr>
          <a:xfrm>
            <a:off x="144460" y="46185"/>
            <a:ext cx="3950297" cy="361949"/>
          </a:xfrm>
          <a:prstGeom prst="rect">
            <a:avLst/>
          </a:prstGeom>
        </p:spPr>
        <p:txBody>
          <a:bodyPr vert="horz"/>
          <a:lstStyle>
            <a:lvl1pPr marL="0" indent="0">
              <a:buNone/>
              <a:defRPr sz="675" b="0" i="0" baseline="0">
                <a:solidFill>
                  <a:schemeClr val="bg1"/>
                </a:solidFill>
                <a:latin typeface="Century Gothic"/>
                <a:cs typeface="Century Gothic"/>
              </a:defRPr>
            </a:lvl1pPr>
            <a:lvl2pPr marL="188637" indent="0">
              <a:buNone/>
              <a:defRPr sz="675" b="0" i="0">
                <a:solidFill>
                  <a:schemeClr val="accent3"/>
                </a:solidFill>
                <a:latin typeface="Century Gothic"/>
                <a:cs typeface="Century Gothic"/>
              </a:defRPr>
            </a:lvl2pPr>
            <a:lvl3pPr marL="362184" indent="0">
              <a:buNone/>
              <a:defRPr sz="675" b="0" i="0">
                <a:solidFill>
                  <a:schemeClr val="accent3"/>
                </a:solidFill>
                <a:latin typeface="Century Gothic"/>
                <a:cs typeface="Century Gothic"/>
              </a:defRPr>
            </a:lvl3pPr>
            <a:lvl4pPr marL="1010351" indent="0">
              <a:buNone/>
              <a:defRPr sz="675" b="0" i="0">
                <a:solidFill>
                  <a:schemeClr val="accent3"/>
                </a:solidFill>
                <a:latin typeface="Century Gothic"/>
                <a:cs typeface="Century Gothic"/>
              </a:defRPr>
            </a:lvl4pPr>
            <a:lvl5pPr marL="1347134" indent="0">
              <a:buNone/>
              <a:defRPr sz="675" b="0" i="0">
                <a:solidFill>
                  <a:schemeClr val="accent3"/>
                </a:solidFill>
                <a:latin typeface="Century Gothic"/>
                <a:cs typeface="Century Gothic"/>
              </a:defRPr>
            </a:lvl5pPr>
          </a:lstStyle>
          <a:p>
            <a:pPr lvl="0"/>
            <a:r>
              <a:rPr lang="en-US" dirty="0" smtClean="0"/>
              <a:t>CLICK TO ENTER SECTION TITLE</a:t>
            </a:r>
            <a:endParaRPr lang="en-US" dirty="0"/>
          </a:p>
        </p:txBody>
      </p:sp>
    </p:spTree>
    <p:extLst>
      <p:ext uri="{BB962C8B-B14F-4D97-AF65-F5344CB8AC3E}">
        <p14:creationId xmlns:p14="http://schemas.microsoft.com/office/powerpoint/2010/main" val="1132439564"/>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CBAE5D2C-8D3D-4564-9044-CB9C15549BB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n-US">
              <a:solidFill>
                <a:srgbClr val="1A2E40"/>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07197529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BF6A29-6A0A-4AAD-80CD-51FB614C324D}" type="datetime1">
              <a:rPr lang="en-US" smtClean="0">
                <a:solidFill>
                  <a:srgbClr val="1A2E40"/>
                </a:solidFill>
              </a:rPr>
              <a:pPr/>
              <a:t>4/23/17</a:t>
            </a:fld>
            <a:endParaRPr lang="en-US">
              <a:solidFill>
                <a:srgbClr val="1A2E40"/>
              </a:solidFill>
            </a:endParaRPr>
          </a:p>
        </p:txBody>
      </p:sp>
      <p:sp>
        <p:nvSpPr>
          <p:cNvPr id="5" name="Footer Placeholder 4"/>
          <p:cNvSpPr>
            <a:spLocks noGrp="1"/>
          </p:cNvSpPr>
          <p:nvPr>
            <p:ph type="ftr" sz="quarter" idx="11"/>
          </p:nvPr>
        </p:nvSpPr>
        <p:spPr/>
        <p:txBody>
          <a:bodyPr/>
          <a:lstStyle/>
          <a:p>
            <a:endParaRPr lang="en-US">
              <a:solidFill>
                <a:srgbClr val="1A2E40"/>
              </a:solidFill>
            </a:endParaRPr>
          </a:p>
        </p:txBody>
      </p:sp>
      <p:sp>
        <p:nvSpPr>
          <p:cNvPr id="6" name="Slide Number Placeholder 5"/>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21160070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EA2DFEFD-78C9-4618-AF2D-75498CB50527}" type="datetime1">
              <a:rPr lang="en-US" smtClean="0">
                <a:solidFill>
                  <a:srgbClr val="EBE7DD"/>
                </a:solidFill>
              </a:rPr>
              <a:pPr/>
              <a:t>4/23/17</a:t>
            </a:fld>
            <a:endParaRPr lang="en-US">
              <a:solidFill>
                <a:srgbClr val="EBE7DD"/>
              </a:solidFill>
            </a:endParaRPr>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n-US">
              <a:solidFill>
                <a:srgbClr val="EBE7DD"/>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D511D05D-F849-4CA9-B881-9BE059ECB7F3}" type="slidenum">
              <a:rPr lang="en-US" smtClean="0">
                <a:solidFill>
                  <a:srgbClr val="EBE7DD"/>
                </a:solidFill>
              </a:rPr>
              <a:pPr/>
              <a:t>‹#›</a:t>
            </a:fld>
            <a:endParaRPr lang="en-US">
              <a:solidFill>
                <a:srgbClr val="EBE7DD"/>
              </a:solidFill>
            </a:endParaRPr>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1187833771"/>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2EC040-B4B3-4F13-8F5C-A8CEB1492BA2}"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p:txBody>
          <a:bodyPr/>
          <a:lstStyle/>
          <a:p>
            <a:endParaRPr lang="en-US">
              <a:solidFill>
                <a:srgbClr val="1A2E40"/>
              </a:solidFill>
            </a:endParaRPr>
          </a:p>
        </p:txBody>
      </p:sp>
      <p:sp>
        <p:nvSpPr>
          <p:cNvPr id="7" name="Slide Number Placeholder 6"/>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9737441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16E6DC5-2519-4E46-892B-142E49B64923}" type="datetime1">
              <a:rPr lang="en-US" smtClean="0">
                <a:solidFill>
                  <a:srgbClr val="1A2E40"/>
                </a:solidFill>
              </a:rPr>
              <a:pPr/>
              <a:t>4/23/17</a:t>
            </a:fld>
            <a:endParaRPr lang="en-US">
              <a:solidFill>
                <a:srgbClr val="1A2E40"/>
              </a:solidFill>
            </a:endParaRPr>
          </a:p>
        </p:txBody>
      </p:sp>
      <p:sp>
        <p:nvSpPr>
          <p:cNvPr id="8" name="Footer Placeholder 7"/>
          <p:cNvSpPr>
            <a:spLocks noGrp="1"/>
          </p:cNvSpPr>
          <p:nvPr>
            <p:ph type="ftr" sz="quarter" idx="11"/>
          </p:nvPr>
        </p:nvSpPr>
        <p:spPr/>
        <p:txBody>
          <a:bodyPr/>
          <a:lstStyle/>
          <a:p>
            <a:endParaRPr lang="en-US">
              <a:solidFill>
                <a:srgbClr val="1A2E40"/>
              </a:solidFill>
            </a:endParaRPr>
          </a:p>
        </p:txBody>
      </p:sp>
      <p:sp>
        <p:nvSpPr>
          <p:cNvPr id="9" name="Slide Number Placeholder 8"/>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6584549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AC8017-19C9-48F9-954E-42EC4F1A9393}" type="datetime1">
              <a:rPr lang="en-US" smtClean="0">
                <a:solidFill>
                  <a:srgbClr val="1A2E40"/>
                </a:solidFill>
              </a:rPr>
              <a:pPr/>
              <a:t>4/23/17</a:t>
            </a:fld>
            <a:endParaRPr lang="en-US">
              <a:solidFill>
                <a:srgbClr val="1A2E40"/>
              </a:solidFill>
            </a:endParaRPr>
          </a:p>
        </p:txBody>
      </p:sp>
      <p:sp>
        <p:nvSpPr>
          <p:cNvPr id="4" name="Footer Placeholder 3"/>
          <p:cNvSpPr>
            <a:spLocks noGrp="1"/>
          </p:cNvSpPr>
          <p:nvPr>
            <p:ph type="ftr" sz="quarter" idx="11"/>
          </p:nvPr>
        </p:nvSpPr>
        <p:spPr/>
        <p:txBody>
          <a:bodyPr/>
          <a:lstStyle/>
          <a:p>
            <a:endParaRPr lang="en-US">
              <a:solidFill>
                <a:srgbClr val="1A2E40"/>
              </a:solidFill>
            </a:endParaRPr>
          </a:p>
        </p:txBody>
      </p:sp>
      <p:sp>
        <p:nvSpPr>
          <p:cNvPr id="5" name="Slide Number Placeholder 4"/>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212855830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C8364-DE5D-4589-8DCA-A7A2A6674F2C}" type="datetime1">
              <a:rPr lang="en-US" smtClean="0">
                <a:solidFill>
                  <a:srgbClr val="1A2E40"/>
                </a:solidFill>
              </a:rPr>
              <a:pPr/>
              <a:t>4/23/17</a:t>
            </a:fld>
            <a:endParaRPr lang="en-US">
              <a:solidFill>
                <a:srgbClr val="1A2E40"/>
              </a:solidFill>
            </a:endParaRPr>
          </a:p>
        </p:txBody>
      </p:sp>
      <p:sp>
        <p:nvSpPr>
          <p:cNvPr id="3" name="Footer Placeholder 2"/>
          <p:cNvSpPr>
            <a:spLocks noGrp="1"/>
          </p:cNvSpPr>
          <p:nvPr>
            <p:ph type="ftr" sz="quarter" idx="11"/>
          </p:nvPr>
        </p:nvSpPr>
        <p:spPr/>
        <p:txBody>
          <a:bodyPr/>
          <a:lstStyle/>
          <a:p>
            <a:endParaRPr lang="en-US">
              <a:solidFill>
                <a:srgbClr val="1A2E40"/>
              </a:solidFill>
            </a:endParaRPr>
          </a:p>
        </p:txBody>
      </p:sp>
      <p:sp>
        <p:nvSpPr>
          <p:cNvPr id="4" name="Slide Number Placeholder 3"/>
          <p:cNvSpPr>
            <a:spLocks noGrp="1"/>
          </p:cNvSpPr>
          <p:nvPr>
            <p:ph type="sldNum" sz="quarter" idx="12"/>
          </p:nvPr>
        </p:nvSpPr>
        <p:spPr/>
        <p:txBody>
          <a:bodyPr/>
          <a:lstStyle/>
          <a:p>
            <a:fld id="{D511D05D-F849-4CA9-B881-9BE059ECB7F3}" type="slidenum">
              <a:rPr lang="en-US" smtClean="0">
                <a:solidFill>
                  <a:srgbClr val="1A2E40"/>
                </a:solidFill>
              </a:rPr>
              <a:pPr/>
              <a:t>‹#›</a:t>
            </a:fld>
            <a:endParaRPr lang="en-US">
              <a:solidFill>
                <a:srgbClr val="1A2E40"/>
              </a:solidFill>
            </a:endParaRPr>
          </a:p>
        </p:txBody>
      </p:sp>
    </p:spTree>
    <p:extLst>
      <p:ext uri="{BB962C8B-B14F-4D97-AF65-F5344CB8AC3E}">
        <p14:creationId xmlns:p14="http://schemas.microsoft.com/office/powerpoint/2010/main" val="13669648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DE8DC864-8776-4CED-8EEA-E66052F46740}" type="datetime1">
              <a:rPr lang="en-US" smtClean="0">
                <a:solidFill>
                  <a:srgbClr val="1A2E40"/>
                </a:solidFill>
              </a:rPr>
              <a:pPr/>
              <a:t>4/23/17</a:t>
            </a:fld>
            <a:endParaRPr lang="en-US">
              <a:solidFill>
                <a:srgbClr val="1A2E40"/>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1A2E40"/>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11D05D-F849-4CA9-B881-9BE059ECB7F3}" type="slidenum">
              <a:rPr lang="en-US" smtClean="0">
                <a:solidFill>
                  <a:srgbClr val="1A2E40"/>
                </a:solidFill>
              </a:rPr>
              <a:pPr/>
              <a:t>‹#›</a:t>
            </a:fld>
            <a:endParaRPr lang="en-US">
              <a:solidFill>
                <a:srgbClr val="1A2E40"/>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7066745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4.xml"/><Relationship Id="rId12" Type="http://schemas.openxmlformats.org/officeDocument/2006/relationships/slideLayout" Target="../slideLayouts/slideLayout115.xml"/><Relationship Id="rId13" Type="http://schemas.openxmlformats.org/officeDocument/2006/relationships/theme" Target="../theme/theme10.xml"/><Relationship Id="rId1" Type="http://schemas.openxmlformats.org/officeDocument/2006/relationships/slideLayout" Target="../slideLayouts/slideLayout104.xml"/><Relationship Id="rId2" Type="http://schemas.openxmlformats.org/officeDocument/2006/relationships/slideLayout" Target="../slideLayouts/slideLayout105.xml"/><Relationship Id="rId3" Type="http://schemas.openxmlformats.org/officeDocument/2006/relationships/slideLayout" Target="../slideLayouts/slideLayout106.xml"/><Relationship Id="rId4" Type="http://schemas.openxmlformats.org/officeDocument/2006/relationships/slideLayout" Target="../slideLayouts/slideLayout107.xml"/><Relationship Id="rId5" Type="http://schemas.openxmlformats.org/officeDocument/2006/relationships/slideLayout" Target="../slideLayouts/slideLayout108.xml"/><Relationship Id="rId6" Type="http://schemas.openxmlformats.org/officeDocument/2006/relationships/slideLayout" Target="../slideLayouts/slideLayout109.xml"/><Relationship Id="rId7" Type="http://schemas.openxmlformats.org/officeDocument/2006/relationships/slideLayout" Target="../slideLayouts/slideLayout110.xml"/><Relationship Id="rId8" Type="http://schemas.openxmlformats.org/officeDocument/2006/relationships/slideLayout" Target="../slideLayouts/slideLayout111.xml"/><Relationship Id="rId9" Type="http://schemas.openxmlformats.org/officeDocument/2006/relationships/slideLayout" Target="../slideLayouts/slideLayout112.xml"/><Relationship Id="rId10"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4.xml"/><Relationship Id="rId20" Type="http://schemas.openxmlformats.org/officeDocument/2006/relationships/slideLayout" Target="../slideLayouts/slideLayout135.xml"/><Relationship Id="rId21" Type="http://schemas.openxmlformats.org/officeDocument/2006/relationships/theme" Target="../theme/theme11.xml"/><Relationship Id="rId10" Type="http://schemas.openxmlformats.org/officeDocument/2006/relationships/slideLayout" Target="../slideLayouts/slideLayout125.xml"/><Relationship Id="rId11" Type="http://schemas.openxmlformats.org/officeDocument/2006/relationships/slideLayout" Target="../slideLayouts/slideLayout126.xml"/><Relationship Id="rId12" Type="http://schemas.openxmlformats.org/officeDocument/2006/relationships/slideLayout" Target="../slideLayouts/slideLayout127.xml"/><Relationship Id="rId13" Type="http://schemas.openxmlformats.org/officeDocument/2006/relationships/slideLayout" Target="../slideLayouts/slideLayout128.xml"/><Relationship Id="rId14" Type="http://schemas.openxmlformats.org/officeDocument/2006/relationships/slideLayout" Target="../slideLayouts/slideLayout129.xml"/><Relationship Id="rId15" Type="http://schemas.openxmlformats.org/officeDocument/2006/relationships/slideLayout" Target="../slideLayouts/slideLayout130.xml"/><Relationship Id="rId16" Type="http://schemas.openxmlformats.org/officeDocument/2006/relationships/slideLayout" Target="../slideLayouts/slideLayout131.xml"/><Relationship Id="rId17" Type="http://schemas.openxmlformats.org/officeDocument/2006/relationships/slideLayout" Target="../slideLayouts/slideLayout132.xml"/><Relationship Id="rId18" Type="http://schemas.openxmlformats.org/officeDocument/2006/relationships/slideLayout" Target="../slideLayouts/slideLayout133.xml"/><Relationship Id="rId19" Type="http://schemas.openxmlformats.org/officeDocument/2006/relationships/slideLayout" Target="../slideLayouts/slideLayout134.xml"/><Relationship Id="rId1" Type="http://schemas.openxmlformats.org/officeDocument/2006/relationships/slideLayout" Target="../slideLayouts/slideLayout116.xml"/><Relationship Id="rId2" Type="http://schemas.openxmlformats.org/officeDocument/2006/relationships/slideLayout" Target="../slideLayouts/slideLayout117.xml"/><Relationship Id="rId3" Type="http://schemas.openxmlformats.org/officeDocument/2006/relationships/slideLayout" Target="../slideLayouts/slideLayout118.xml"/><Relationship Id="rId4" Type="http://schemas.openxmlformats.org/officeDocument/2006/relationships/slideLayout" Target="../slideLayouts/slideLayout119.xml"/><Relationship Id="rId5" Type="http://schemas.openxmlformats.org/officeDocument/2006/relationships/slideLayout" Target="../slideLayouts/slideLayout120.xml"/><Relationship Id="rId6" Type="http://schemas.openxmlformats.org/officeDocument/2006/relationships/slideLayout" Target="../slideLayouts/slideLayout121.xml"/><Relationship Id="rId7" Type="http://schemas.openxmlformats.org/officeDocument/2006/relationships/slideLayout" Target="../slideLayouts/slideLayout122.xml"/><Relationship Id="rId8"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46.xml"/><Relationship Id="rId12" Type="http://schemas.openxmlformats.org/officeDocument/2006/relationships/theme" Target="../theme/theme12.xml"/><Relationship Id="rId1" Type="http://schemas.openxmlformats.org/officeDocument/2006/relationships/slideLayout" Target="../slideLayouts/slideLayout136.xml"/><Relationship Id="rId2" Type="http://schemas.openxmlformats.org/officeDocument/2006/relationships/slideLayout" Target="../slideLayouts/slideLayout137.xml"/><Relationship Id="rId3" Type="http://schemas.openxmlformats.org/officeDocument/2006/relationships/slideLayout" Target="../slideLayouts/slideLayout138.xml"/><Relationship Id="rId4" Type="http://schemas.openxmlformats.org/officeDocument/2006/relationships/slideLayout" Target="../slideLayouts/slideLayout139.xml"/><Relationship Id="rId5" Type="http://schemas.openxmlformats.org/officeDocument/2006/relationships/slideLayout" Target="../slideLayouts/slideLayout140.xml"/><Relationship Id="rId6" Type="http://schemas.openxmlformats.org/officeDocument/2006/relationships/slideLayout" Target="../slideLayouts/slideLayout141.xml"/><Relationship Id="rId7" Type="http://schemas.openxmlformats.org/officeDocument/2006/relationships/slideLayout" Target="../slideLayouts/slideLayout142.xml"/><Relationship Id="rId8" Type="http://schemas.openxmlformats.org/officeDocument/2006/relationships/slideLayout" Target="../slideLayouts/slideLayout143.xml"/><Relationship Id="rId9" Type="http://schemas.openxmlformats.org/officeDocument/2006/relationships/slideLayout" Target="../slideLayouts/slideLayout144.xml"/><Relationship Id="rId10" Type="http://schemas.openxmlformats.org/officeDocument/2006/relationships/slideLayout" Target="../slideLayouts/slideLayout145.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57.xml"/><Relationship Id="rId12" Type="http://schemas.openxmlformats.org/officeDocument/2006/relationships/theme" Target="../theme/theme13.xml"/><Relationship Id="rId1" Type="http://schemas.openxmlformats.org/officeDocument/2006/relationships/slideLayout" Target="../slideLayouts/slideLayout147.xml"/><Relationship Id="rId2" Type="http://schemas.openxmlformats.org/officeDocument/2006/relationships/slideLayout" Target="../slideLayouts/slideLayout148.xml"/><Relationship Id="rId3" Type="http://schemas.openxmlformats.org/officeDocument/2006/relationships/slideLayout" Target="../slideLayouts/slideLayout149.xml"/><Relationship Id="rId4" Type="http://schemas.openxmlformats.org/officeDocument/2006/relationships/slideLayout" Target="../slideLayouts/slideLayout150.xml"/><Relationship Id="rId5" Type="http://schemas.openxmlformats.org/officeDocument/2006/relationships/slideLayout" Target="../slideLayouts/slideLayout151.xml"/><Relationship Id="rId6" Type="http://schemas.openxmlformats.org/officeDocument/2006/relationships/slideLayout" Target="../slideLayouts/slideLayout152.xml"/><Relationship Id="rId7" Type="http://schemas.openxmlformats.org/officeDocument/2006/relationships/slideLayout" Target="../slideLayouts/slideLayout153.xml"/><Relationship Id="rId8" Type="http://schemas.openxmlformats.org/officeDocument/2006/relationships/slideLayout" Target="../slideLayouts/slideLayout154.xml"/><Relationship Id="rId9" Type="http://schemas.openxmlformats.org/officeDocument/2006/relationships/slideLayout" Target="../slideLayouts/slideLayout155.xml"/><Relationship Id="rId10" Type="http://schemas.openxmlformats.org/officeDocument/2006/relationships/slideLayout" Target="../slideLayouts/slideLayout156.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6.xml"/><Relationship Id="rId20" Type="http://schemas.openxmlformats.org/officeDocument/2006/relationships/theme" Target="../theme/theme14.xml"/><Relationship Id="rId10" Type="http://schemas.openxmlformats.org/officeDocument/2006/relationships/slideLayout" Target="../slideLayouts/slideLayout167.xml"/><Relationship Id="rId11" Type="http://schemas.openxmlformats.org/officeDocument/2006/relationships/slideLayout" Target="../slideLayouts/slideLayout168.xml"/><Relationship Id="rId12" Type="http://schemas.openxmlformats.org/officeDocument/2006/relationships/slideLayout" Target="../slideLayouts/slideLayout169.xml"/><Relationship Id="rId13" Type="http://schemas.openxmlformats.org/officeDocument/2006/relationships/slideLayout" Target="../slideLayouts/slideLayout170.xml"/><Relationship Id="rId14" Type="http://schemas.openxmlformats.org/officeDocument/2006/relationships/slideLayout" Target="../slideLayouts/slideLayout171.xml"/><Relationship Id="rId15" Type="http://schemas.openxmlformats.org/officeDocument/2006/relationships/slideLayout" Target="../slideLayouts/slideLayout172.xml"/><Relationship Id="rId16" Type="http://schemas.openxmlformats.org/officeDocument/2006/relationships/slideLayout" Target="../slideLayouts/slideLayout173.xml"/><Relationship Id="rId17" Type="http://schemas.openxmlformats.org/officeDocument/2006/relationships/slideLayout" Target="../slideLayouts/slideLayout174.xml"/><Relationship Id="rId18" Type="http://schemas.openxmlformats.org/officeDocument/2006/relationships/slideLayout" Target="../slideLayouts/slideLayout175.xml"/><Relationship Id="rId19" Type="http://schemas.openxmlformats.org/officeDocument/2006/relationships/slideLayout" Target="../slideLayouts/slideLayout176.xml"/><Relationship Id="rId1" Type="http://schemas.openxmlformats.org/officeDocument/2006/relationships/slideLayout" Target="../slideLayouts/slideLayout158.xml"/><Relationship Id="rId2" Type="http://schemas.openxmlformats.org/officeDocument/2006/relationships/slideLayout" Target="../slideLayouts/slideLayout159.xml"/><Relationship Id="rId3" Type="http://schemas.openxmlformats.org/officeDocument/2006/relationships/slideLayout" Target="../slideLayouts/slideLayout160.xml"/><Relationship Id="rId4" Type="http://schemas.openxmlformats.org/officeDocument/2006/relationships/slideLayout" Target="../slideLayouts/slideLayout161.xml"/><Relationship Id="rId5" Type="http://schemas.openxmlformats.org/officeDocument/2006/relationships/slideLayout" Target="../slideLayouts/slideLayout162.xml"/><Relationship Id="rId6" Type="http://schemas.openxmlformats.org/officeDocument/2006/relationships/slideLayout" Target="../slideLayouts/slideLayout163.xml"/><Relationship Id="rId7" Type="http://schemas.openxmlformats.org/officeDocument/2006/relationships/slideLayout" Target="../slideLayouts/slideLayout164.xml"/><Relationship Id="rId8" Type="http://schemas.openxmlformats.org/officeDocument/2006/relationships/slideLayout" Target="../slideLayouts/slideLayout165.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theme" Target="../theme/theme4.xml"/><Relationship Id="rId12" Type="http://schemas.openxmlformats.org/officeDocument/2006/relationships/image" Target="../media/image1.pn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7.xml"/><Relationship Id="rId4"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56.xml"/><Relationship Id="rId20" Type="http://schemas.openxmlformats.org/officeDocument/2006/relationships/slideLayout" Target="../slideLayouts/slideLayout67.xml"/><Relationship Id="rId21" Type="http://schemas.openxmlformats.org/officeDocument/2006/relationships/slideLayout" Target="../slideLayouts/slideLayout68.xml"/><Relationship Id="rId22" Type="http://schemas.openxmlformats.org/officeDocument/2006/relationships/theme" Target="../theme/theme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Relationship Id="rId14" Type="http://schemas.openxmlformats.org/officeDocument/2006/relationships/slideLayout" Target="../slideLayouts/slideLayout61.xml"/><Relationship Id="rId15" Type="http://schemas.openxmlformats.org/officeDocument/2006/relationships/slideLayout" Target="../slideLayouts/slideLayout62.xml"/><Relationship Id="rId16" Type="http://schemas.openxmlformats.org/officeDocument/2006/relationships/slideLayout" Target="../slideLayouts/slideLayout63.xml"/><Relationship Id="rId17" Type="http://schemas.openxmlformats.org/officeDocument/2006/relationships/slideLayout" Target="../slideLayouts/slideLayout64.xml"/><Relationship Id="rId18" Type="http://schemas.openxmlformats.org/officeDocument/2006/relationships/slideLayout" Target="../slideLayouts/slideLayout65.xml"/><Relationship Id="rId19" Type="http://schemas.openxmlformats.org/officeDocument/2006/relationships/slideLayout" Target="../slideLayouts/slideLayout66.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9.xml"/><Relationship Id="rId12" Type="http://schemas.openxmlformats.org/officeDocument/2006/relationships/theme" Target="../theme/theme7.xml"/><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9" Type="http://schemas.openxmlformats.org/officeDocument/2006/relationships/slideLayout" Target="../slideLayouts/slideLayout77.xml"/><Relationship Id="rId10"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0.xml"/><Relationship Id="rId12" Type="http://schemas.openxmlformats.org/officeDocument/2006/relationships/slideLayout" Target="../slideLayouts/slideLayout91.xml"/><Relationship Id="rId13" Type="http://schemas.openxmlformats.org/officeDocument/2006/relationships/theme" Target="../theme/theme8.xml"/><Relationship Id="rId1" Type="http://schemas.openxmlformats.org/officeDocument/2006/relationships/slideLayout" Target="../slideLayouts/slideLayout80.xml"/><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5" Type="http://schemas.openxmlformats.org/officeDocument/2006/relationships/slideLayout" Target="../slideLayouts/slideLayout84.xml"/><Relationship Id="rId6" Type="http://schemas.openxmlformats.org/officeDocument/2006/relationships/slideLayout" Target="../slideLayouts/slideLayout85.xml"/><Relationship Id="rId7" Type="http://schemas.openxmlformats.org/officeDocument/2006/relationships/slideLayout" Target="../slideLayouts/slideLayout86.xml"/><Relationship Id="rId8" Type="http://schemas.openxmlformats.org/officeDocument/2006/relationships/slideLayout" Target="../slideLayouts/slideLayout87.xml"/><Relationship Id="rId9" Type="http://schemas.openxmlformats.org/officeDocument/2006/relationships/slideLayout" Target="../slideLayouts/slideLayout88.xml"/><Relationship Id="rId10"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02.xml"/><Relationship Id="rId12" Type="http://schemas.openxmlformats.org/officeDocument/2006/relationships/slideLayout" Target="../slideLayouts/slideLayout103.xml"/><Relationship Id="rId13" Type="http://schemas.openxmlformats.org/officeDocument/2006/relationships/theme" Target="../theme/theme9.xml"/><Relationship Id="rId1" Type="http://schemas.openxmlformats.org/officeDocument/2006/relationships/slideLayout" Target="../slideLayouts/slideLayout92.xml"/><Relationship Id="rId2" Type="http://schemas.openxmlformats.org/officeDocument/2006/relationships/slideLayout" Target="../slideLayouts/slideLayout93.xml"/><Relationship Id="rId3" Type="http://schemas.openxmlformats.org/officeDocument/2006/relationships/slideLayout" Target="../slideLayouts/slideLayout94.xml"/><Relationship Id="rId4" Type="http://schemas.openxmlformats.org/officeDocument/2006/relationships/slideLayout" Target="../slideLayouts/slideLayout95.xml"/><Relationship Id="rId5" Type="http://schemas.openxmlformats.org/officeDocument/2006/relationships/slideLayout" Target="../slideLayouts/slideLayout96.xml"/><Relationship Id="rId6" Type="http://schemas.openxmlformats.org/officeDocument/2006/relationships/slideLayout" Target="../slideLayouts/slideLayout97.xml"/><Relationship Id="rId7" Type="http://schemas.openxmlformats.org/officeDocument/2006/relationships/slideLayout" Target="../slideLayouts/slideLayout98.xml"/><Relationship Id="rId8" Type="http://schemas.openxmlformats.org/officeDocument/2006/relationships/slideLayout" Target="../slideLayouts/slideLayout99.xml"/><Relationship Id="rId9" Type="http://schemas.openxmlformats.org/officeDocument/2006/relationships/slideLayout" Target="../slideLayouts/slideLayout100.xml"/><Relationship Id="rId10"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Neue"/>
                <a:cs typeface="Helvetica Neue"/>
              </a:defRPr>
            </a:lvl1pPr>
          </a:lstStyle>
          <a:p>
            <a:fld id="{FD78F087-FA63-0D45-A02F-7E83ACB4A91C}" type="datetime1">
              <a:rPr lang="en-US" smtClean="0"/>
              <a:t>4/23/17</a:t>
            </a:fld>
            <a:endParaRPr lang="en-US"/>
          </a:p>
        </p:txBody>
      </p:sp>
      <p:sp>
        <p:nvSpPr>
          <p:cNvPr id="5" name="Footer Placeholder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Neue"/>
                <a:cs typeface="Helvetica Neue"/>
              </a:defRPr>
            </a:lvl1pPr>
          </a:lstStyle>
          <a:p>
            <a:endParaRPr lang="en-US"/>
          </a:p>
        </p:txBody>
      </p:sp>
      <p:sp>
        <p:nvSpPr>
          <p:cNvPr id="6" name="Slide Number Placeholder 5"/>
          <p:cNvSpPr>
            <a:spLocks noGrp="1"/>
          </p:cNvSpPr>
          <p:nvPr>
            <p:ph type="sldNum" sz="quarter" idx="4"/>
          </p:nvPr>
        </p:nvSpPr>
        <p:spPr>
          <a:xfrm>
            <a:off x="6553201" y="6356356"/>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Neue"/>
                <a:cs typeface="Helvetica Neue"/>
              </a:defRPr>
            </a:lvl1pPr>
          </a:lstStyle>
          <a:p>
            <a:fld id="{4A948454-77DE-454E-93C4-D4E9704D69CB}" type="slidenum">
              <a:rPr lang="en-US" smtClean="0"/>
              <a:pPr/>
              <a:t>‹#›</a:t>
            </a:fld>
            <a:endParaRPr lang="en-US"/>
          </a:p>
        </p:txBody>
      </p:sp>
    </p:spTree>
    <p:extLst>
      <p:ext uri="{BB962C8B-B14F-4D97-AF65-F5344CB8AC3E}">
        <p14:creationId xmlns:p14="http://schemas.microsoft.com/office/powerpoint/2010/main" val="2500675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9" r:id="rId12"/>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hdr="0" ftr="0" dt="0"/>
  <p:txStyles>
    <p:titleStyle>
      <a:lvl1pPr algn="ctr" defTabSz="457200" rtl="0" eaLnBrk="1" latinLnBrk="0" hangingPunct="1">
        <a:spcBef>
          <a:spcPct val="0"/>
        </a:spcBef>
        <a:buNone/>
        <a:defRPr sz="4400" kern="1200">
          <a:solidFill>
            <a:schemeClr val="tx1"/>
          </a:solidFill>
          <a:latin typeface="Helvetica Neue"/>
          <a:ea typeface="+mj-ea"/>
          <a:cs typeface="Helvetica Neue"/>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Helvetica Neue"/>
          <a:ea typeface="+mn-ea"/>
          <a:cs typeface="Helvetica Neue"/>
        </a:defRPr>
      </a:lvl1pPr>
      <a:lvl2pPr marL="742950" indent="-285750" algn="l" defTabSz="457200" rtl="0" eaLnBrk="1" latinLnBrk="0" hangingPunct="1">
        <a:spcBef>
          <a:spcPct val="20000"/>
        </a:spcBef>
        <a:buFont typeface="Arial"/>
        <a:buChar char="–"/>
        <a:defRPr sz="2800" kern="1200">
          <a:solidFill>
            <a:schemeClr val="tx1"/>
          </a:solidFill>
          <a:latin typeface="Helvetica Neue"/>
          <a:ea typeface="+mn-ea"/>
          <a:cs typeface="Helvetica Neue"/>
        </a:defRPr>
      </a:lvl2pPr>
      <a:lvl3pPr marL="1143000" indent="-228600" algn="l" defTabSz="457200" rtl="0" eaLnBrk="1" latinLnBrk="0" hangingPunct="1">
        <a:spcBef>
          <a:spcPct val="20000"/>
        </a:spcBef>
        <a:buFont typeface="Arial"/>
        <a:buChar char="•"/>
        <a:defRPr sz="2400" kern="1200">
          <a:solidFill>
            <a:schemeClr val="tx1"/>
          </a:solidFill>
          <a:latin typeface="Helvetica Neue"/>
          <a:ea typeface="+mn-ea"/>
          <a:cs typeface="Helvetica Neue"/>
        </a:defRPr>
      </a:lvl3pPr>
      <a:lvl4pPr marL="1600200" indent="-228600" algn="l" defTabSz="457200" rtl="0" eaLnBrk="1" latinLnBrk="0" hangingPunct="1">
        <a:spcBef>
          <a:spcPct val="20000"/>
        </a:spcBef>
        <a:buFont typeface="Arial"/>
        <a:buChar char="–"/>
        <a:defRPr sz="2000" kern="1200">
          <a:solidFill>
            <a:schemeClr val="tx1"/>
          </a:solidFill>
          <a:latin typeface="Helvetica Neue"/>
          <a:ea typeface="+mn-ea"/>
          <a:cs typeface="Helvetica Neue"/>
        </a:defRPr>
      </a:lvl4pPr>
      <a:lvl5pPr marL="2057400" indent="-228600" algn="l" defTabSz="457200" rtl="0" eaLnBrk="1" latinLnBrk="0" hangingPunct="1">
        <a:spcBef>
          <a:spcPct val="20000"/>
        </a:spcBef>
        <a:buFont typeface="Arial"/>
        <a:buChar char="»"/>
        <a:defRPr sz="2000" kern="1200">
          <a:solidFill>
            <a:schemeClr val="tx1"/>
          </a:solidFill>
          <a:latin typeface="Helvetica Neue"/>
          <a:ea typeface="+mn-ea"/>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fld id="{87DE6118-2437-4B30-8E3C-4D2BE6020583}" type="datetimeFigureOut">
              <a:rPr lang="en-US" dirty="0">
                <a:solidFill>
                  <a:srgbClr val="1A2E40"/>
                </a:solidFill>
              </a:rPr>
              <a:pPr defTabSz="914400"/>
              <a:t>4/23/17</a:t>
            </a:fld>
            <a:endParaRPr lang="en-US" dirty="0">
              <a:solidFill>
                <a:srgbClr val="1A2E40"/>
              </a:solidFill>
            </a:endParaRPr>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endParaRPr lang="en-US" dirty="0">
              <a:solidFill>
                <a:srgbClr val="1A2E40"/>
              </a:solidFill>
            </a:endParaRPr>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pPr defTabSz="914400"/>
            <a:fld id="{69E57DC2-970A-4B3E-BB1C-7A09969E49DF}" type="slidenum">
              <a:rPr lang="en-US" dirty="0">
                <a:solidFill>
                  <a:srgbClr val="1A2E40"/>
                </a:solidFill>
              </a:rPr>
              <a:pPr defTabSz="914400"/>
              <a:t>‹#›</a:t>
            </a:fld>
            <a:endParaRPr lang="en-US" dirty="0">
              <a:solidFill>
                <a:srgbClr val="1A2E40"/>
              </a:solidFill>
            </a:endParaRPr>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95722759"/>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4" orient="horz" pos="1368">
          <p15:clr>
            <a:srgbClr val="F26B43"/>
          </p15:clr>
        </p15:guide>
        <p15:guide id="5"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5184">
          <p15:clr>
            <a:srgbClr val="F26B43"/>
          </p15:clr>
        </p15:guide>
        <p15:guide id="10" pos="702">
          <p15:clr>
            <a:srgbClr val="F26B43"/>
          </p15:clr>
        </p15:guide>
        <p15:guide id="11" pos="648">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50">
                <a:solidFill>
                  <a:schemeClr val="tx1">
                    <a:tint val="75000"/>
                  </a:schemeClr>
                </a:solidFill>
                <a:latin typeface="+mj-lt"/>
              </a:defRPr>
            </a:lvl1pPr>
          </a:lstStyle>
          <a:p>
            <a:pPr defTabSz="685800"/>
            <a:fld id="{6F67163E-3620-44FC-A94E-B2F5E794D20A}" type="datetimeFigureOut">
              <a:rPr lang="en-US" smtClean="0">
                <a:solidFill>
                  <a:prstClr val="black">
                    <a:tint val="75000"/>
                  </a:prstClr>
                </a:solidFill>
              </a:rPr>
              <a:pPr defTabSz="685800"/>
              <a:t>4/23/17</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50">
                <a:solidFill>
                  <a:schemeClr val="tx1">
                    <a:tint val="75000"/>
                  </a:schemeClr>
                </a:solidFill>
                <a:latin typeface="+mj-lt"/>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50">
                <a:solidFill>
                  <a:schemeClr val="tx1">
                    <a:tint val="75000"/>
                  </a:schemeClr>
                </a:solidFill>
                <a:latin typeface="+mj-lt"/>
              </a:defRPr>
            </a:lvl1pPr>
          </a:lstStyle>
          <a:p>
            <a:pPr defTabSz="685800"/>
            <a:fld id="{48980737-EE73-4C74-BC64-C47B9BAEF8F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501197715"/>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Lst>
  <p:transition>
    <p:fade/>
  </p:transition>
  <p:txStyles>
    <p:titleStyle>
      <a:lvl1pPr algn="l" defTabSz="6858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solidFill>
          <a:latin typeface="+mj-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j-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j-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j-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867608"/>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Calibri" charset="0"/>
        </a:defRPr>
      </a:lvl1pPr>
      <a:lvl2pPr marL="742950"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2pPr>
      <a:lvl3pPr marL="1143000"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3pPr>
      <a:lvl4pPr marL="1600200"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4pPr>
      <a:lvl5pPr marL="2057400"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5pPr>
      <a:lvl6pPr marL="25146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6pPr>
      <a:lvl7pPr marL="29718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7pPr>
      <a:lvl8pPr marL="34290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8pPr>
      <a:lvl9pPr marL="38862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57200" y="274638"/>
            <a:ext cx="8229600" cy="563562"/>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Avenir Black" charset="0"/>
              </a:rPr>
              <a:t>Click to edit Master title style</a:t>
            </a:r>
          </a:p>
        </p:txBody>
      </p:sp>
      <p:sp>
        <p:nvSpPr>
          <p:cNvPr id="2050" name="Rectangle 2"/>
          <p:cNvSpPr>
            <a:spLocks noGrp="1" noChangeArrowheads="1"/>
          </p:cNvSpPr>
          <p:nvPr>
            <p:ph type="body" idx="1"/>
          </p:nvPr>
        </p:nvSpPr>
        <p:spPr bwMode="auto">
          <a:xfrm>
            <a:off x="457200" y="1598613"/>
            <a:ext cx="8229600" cy="452755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Avenir Book" charset="0"/>
              </a:rPr>
              <a:t>Click to edit Master text styles</a:t>
            </a:r>
          </a:p>
          <a:p>
            <a:pPr lvl="1"/>
            <a:r>
              <a:rPr lang="en-US">
                <a:sym typeface="Avenir Book" charset="0"/>
              </a:rPr>
              <a:t>Second level</a:t>
            </a:r>
          </a:p>
          <a:p>
            <a:pPr lvl="2"/>
            <a:r>
              <a:rPr lang="en-US">
                <a:sym typeface="Avenir Book" charset="0"/>
              </a:rPr>
              <a:t>Third level</a:t>
            </a:r>
          </a:p>
          <a:p>
            <a:pPr lvl="3"/>
            <a:r>
              <a:rPr lang="en-US">
                <a:sym typeface="Avenir Book" charset="0"/>
              </a:rPr>
              <a:t>Fourth level</a:t>
            </a:r>
          </a:p>
          <a:p>
            <a:pPr lvl="4"/>
            <a:r>
              <a:rPr lang="en-US">
                <a:sym typeface="Avenir Book" charset="0"/>
              </a:rPr>
              <a:t>Fifth level</a:t>
            </a:r>
          </a:p>
        </p:txBody>
      </p:sp>
      <p:sp>
        <p:nvSpPr>
          <p:cNvPr id="2051" name="Text Box 3"/>
          <p:cNvSpPr txBox="1">
            <a:spLocks noGrp="1" noChangeArrowheads="1"/>
          </p:cNvSpPr>
          <p:nvPr>
            <p:ph type="sldNum" sz="quarter" idx="4"/>
          </p:nvPr>
        </p:nvSpPr>
        <p:spPr bwMode="auto">
          <a:xfrm>
            <a:off x="8442325" y="6467475"/>
            <a:ext cx="244475" cy="254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a:defRPr sz="1200">
                <a:solidFill>
                  <a:srgbClr val="878787"/>
                </a:solidFill>
                <a:latin typeface="Calibri" charset="0"/>
                <a:ea typeface="ＭＳ Ｐゴシック" charset="-128"/>
                <a:sym typeface="Calibri" charset="0"/>
              </a:defRPr>
            </a:lvl1pPr>
          </a:lstStyle>
          <a:p>
            <a:pPr defTabSz="914400" fontAlgn="base">
              <a:spcBef>
                <a:spcPct val="0"/>
              </a:spcBef>
              <a:spcAft>
                <a:spcPct val="0"/>
              </a:spcAft>
            </a:pPr>
            <a:fld id="{CDD16F32-57F3-AE48-B594-A3982E216ECE}" type="slidenum">
              <a:rPr lang="en-US" altLang="en-US" smtClean="0">
                <a:rtl val="0"/>
              </a:rPr>
              <a:pPr defTabSz="914400" fontAlgn="base">
                <a:spcBef>
                  <a:spcPct val="0"/>
                </a:spcBef>
                <a:spcAft>
                  <a:spcPct val="0"/>
                </a:spcAft>
              </a:pPr>
              <a:t>‹#›</a:t>
            </a:fld>
            <a:endParaRPr lang="en-US" altLang="en-US" smtClean="0">
              <a:rtl val="0"/>
            </a:endParaRPr>
          </a:p>
        </p:txBody>
      </p:sp>
    </p:spTree>
    <p:extLst>
      <p:ext uri="{BB962C8B-B14F-4D97-AF65-F5344CB8AC3E}">
        <p14:creationId xmlns:p14="http://schemas.microsoft.com/office/powerpoint/2010/main" val="334980923"/>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ransition/>
  <p:hf hdr="0" ftr="0" dt="0"/>
  <p:txStyles>
    <p:titleStyle>
      <a:lvl1pPr algn="l" rtl="0" eaLnBrk="0" fontAlgn="base" hangingPunct="0">
        <a:spcBef>
          <a:spcPct val="0"/>
        </a:spcBef>
        <a:spcAft>
          <a:spcPct val="0"/>
        </a:spcAft>
        <a:defRPr sz="3000">
          <a:solidFill>
            <a:srgbClr val="FFFFFF"/>
          </a:solidFill>
          <a:latin typeface="+mj-lt"/>
          <a:ea typeface="+mj-ea"/>
          <a:cs typeface="+mj-cs"/>
          <a:sym typeface="Avenir Black" charset="0"/>
        </a:defRPr>
      </a:lvl1pPr>
      <a:lvl2pPr algn="l" rtl="0" eaLnBrk="0" fontAlgn="base" hangingPunct="0">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2pPr>
      <a:lvl3pPr algn="l" rtl="0" eaLnBrk="0" fontAlgn="base" hangingPunct="0">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3pPr>
      <a:lvl4pPr algn="l" rtl="0" eaLnBrk="0" fontAlgn="base" hangingPunct="0">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4pPr>
      <a:lvl5pPr algn="l" rtl="0" eaLnBrk="0" fontAlgn="base" hangingPunct="0">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5pPr>
      <a:lvl6pPr marL="457200" algn="l" rtl="0" fontAlgn="base">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6pPr>
      <a:lvl7pPr marL="914400" algn="l" rtl="0" fontAlgn="base">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7pPr>
      <a:lvl8pPr marL="1371600" algn="l" rtl="0" fontAlgn="base">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8pPr>
      <a:lvl9pPr marL="1828800" algn="l" rtl="0" fontAlgn="base">
        <a:spcBef>
          <a:spcPct val="0"/>
        </a:spcBef>
        <a:spcAft>
          <a:spcPct val="0"/>
        </a:spcAft>
        <a:defRPr sz="3000">
          <a:solidFill>
            <a:srgbClr val="FFFFFF"/>
          </a:solidFill>
          <a:latin typeface="Avenir Black" charset="0"/>
          <a:ea typeface="ヒラギノ角ゴ ProN W6" charset="0"/>
          <a:cs typeface="ヒラギノ角ゴ ProN W6" charset="0"/>
          <a:sym typeface="Avenir Black" charset="0"/>
        </a:defRPr>
      </a:lvl9pPr>
    </p:titleStyle>
    <p:bodyStyle>
      <a:lvl1pPr marL="342900" indent="-342900" algn="l" rtl="0" eaLnBrk="0" fontAlgn="base" hangingPunct="0">
        <a:spcBef>
          <a:spcPts val="800"/>
        </a:spcBef>
        <a:spcAft>
          <a:spcPct val="0"/>
        </a:spcAft>
        <a:buClr>
          <a:srgbClr val="FFFFFF"/>
        </a:buClr>
        <a:buSzPct val="100000"/>
        <a:buFont typeface="Avenir Book" charset="0"/>
        <a:buChar char="•"/>
        <a:defRPr sz="3200">
          <a:solidFill>
            <a:srgbClr val="FFFFFF"/>
          </a:solidFill>
          <a:latin typeface="+mn-lt"/>
          <a:ea typeface="+mn-ea"/>
          <a:cs typeface="+mn-cs"/>
          <a:sym typeface="Avenir Book" charset="0"/>
        </a:defRPr>
      </a:lvl1pPr>
      <a:lvl2pPr marL="704850" indent="-285750" algn="l" rtl="0" eaLnBrk="0" fontAlgn="base" hangingPunct="0">
        <a:spcBef>
          <a:spcPts val="700"/>
        </a:spcBef>
        <a:spcAft>
          <a:spcPct val="0"/>
        </a:spcAft>
        <a:buClr>
          <a:srgbClr val="FFFFFF"/>
        </a:buClr>
        <a:buSzPct val="100000"/>
        <a:buFont typeface="Avenir Book" charset="0"/>
        <a:buChar char="–"/>
        <a:defRPr sz="2800">
          <a:solidFill>
            <a:srgbClr val="FFFFFF"/>
          </a:solidFill>
          <a:latin typeface="+mn-lt"/>
          <a:ea typeface="+mn-ea"/>
          <a:cs typeface="+mn-cs"/>
          <a:sym typeface="Avenir Book" charset="0"/>
        </a:defRPr>
      </a:lvl2pPr>
      <a:lvl3pPr marL="1104900" indent="-228600" algn="l" rtl="0" eaLnBrk="0" fontAlgn="base" hangingPunct="0">
        <a:spcBef>
          <a:spcPts val="600"/>
        </a:spcBef>
        <a:spcAft>
          <a:spcPct val="0"/>
        </a:spcAft>
        <a:buClr>
          <a:srgbClr val="FFFFFF"/>
        </a:buClr>
        <a:buSzPct val="100000"/>
        <a:buFont typeface="Avenir Book" charset="0"/>
        <a:buChar char="•"/>
        <a:defRPr sz="2400">
          <a:solidFill>
            <a:srgbClr val="FFFFFF"/>
          </a:solidFill>
          <a:latin typeface="+mn-lt"/>
          <a:ea typeface="+mn-ea"/>
          <a:cs typeface="+mn-cs"/>
          <a:sym typeface="Avenir Book" charset="0"/>
        </a:defRPr>
      </a:lvl3pPr>
      <a:lvl4pPr marL="1562100" indent="-228600" algn="l" rtl="0" eaLnBrk="0" fontAlgn="base" hangingPunct="0">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4pPr>
      <a:lvl5pPr marL="2019300" indent="-228600" algn="l" rtl="0" eaLnBrk="0" fontAlgn="base" hangingPunct="0">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5pPr>
      <a:lvl6pPr marL="2476500" indent="-228600" algn="l" rtl="0" fontAlgn="base">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6pPr>
      <a:lvl7pPr marL="2933700" indent="-228600" algn="l" rtl="0" fontAlgn="base">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7pPr>
      <a:lvl8pPr marL="3390900" indent="-228600" algn="l" rtl="0" fontAlgn="base">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8pPr>
      <a:lvl9pPr marL="3848100" indent="-228600" algn="l" rtl="0" fontAlgn="base">
        <a:spcBef>
          <a:spcPts val="500"/>
        </a:spcBef>
        <a:spcAft>
          <a:spcPct val="0"/>
        </a:spcAft>
        <a:buClr>
          <a:srgbClr val="FFFFFF"/>
        </a:buClr>
        <a:buSzPct val="100000"/>
        <a:buFont typeface="Avenir Book" charset="0"/>
        <a:buChar char="»"/>
        <a:defRPr sz="2000">
          <a:solidFill>
            <a:srgbClr val="FFFFFF"/>
          </a:solidFill>
          <a:latin typeface="+mn-lt"/>
          <a:ea typeface="+mn-ea"/>
          <a:cs typeface="+mn-cs"/>
          <a:sym typeface="Avenir Book"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1E202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4143" y="1973899"/>
            <a:ext cx="8262814" cy="4187952"/>
          </a:xfrm>
          <a:prstGeom prst="rect">
            <a:avLst/>
          </a:prstGeom>
        </p:spPr>
        <p:txBody>
          <a:bodyPr vert="horz" lIns="0" tIns="91445" rIns="182889" bIns="9144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496279" y="6517639"/>
            <a:ext cx="210678" cy="115416"/>
          </a:xfrm>
          <a:prstGeom prst="rect">
            <a:avLst/>
          </a:prstGeom>
        </p:spPr>
        <p:txBody>
          <a:bodyPr vert="horz" wrap="square" lIns="0" tIns="0" rIns="0" bIns="0" rtlCol="0" anchor="ctr">
            <a:spAutoFit/>
          </a:bodyPr>
          <a:lstStyle>
            <a:lvl1pPr algn="r">
              <a:defRPr sz="750">
                <a:solidFill>
                  <a:srgbClr val="999999"/>
                </a:solidFill>
                <a:latin typeface="+mn-lt"/>
                <a:cs typeface="AvenirNext LT Pro Regular"/>
              </a:defRPr>
            </a:lvl1pPr>
          </a:lstStyle>
          <a:p>
            <a:pPr defTabSz="342917"/>
            <a:fld id="{75897B0D-BA2C-2244-86F3-025175B80EAC}" type="slidenum">
              <a:rPr lang="en-US" smtClean="0"/>
              <a:pPr defTabSz="342917"/>
              <a:t>‹#›</a:t>
            </a:fld>
            <a:endParaRPr lang="en-US" dirty="0"/>
          </a:p>
        </p:txBody>
      </p:sp>
      <p:sp>
        <p:nvSpPr>
          <p:cNvPr id="5" name="Title Placeholder 1"/>
          <p:cNvSpPr>
            <a:spLocks noGrp="1"/>
          </p:cNvSpPr>
          <p:nvPr>
            <p:ph type="title"/>
          </p:nvPr>
        </p:nvSpPr>
        <p:spPr>
          <a:xfrm>
            <a:off x="444143" y="450596"/>
            <a:ext cx="8262814" cy="603504"/>
          </a:xfrm>
          <a:prstGeom prst="rect">
            <a:avLst/>
          </a:prstGeom>
        </p:spPr>
        <p:txBody>
          <a:bodyPr vert="horz" lIns="0" tIns="91445" rIns="0" bIns="91445" rtlCol="0" anchor="b">
            <a:noAutofit/>
          </a:bodyPr>
          <a:lstStyle/>
          <a:p>
            <a:r>
              <a:rPr lang="en-US"/>
              <a:t>Click to edit Master title style</a:t>
            </a:r>
            <a:endParaRPr lang="en-US" dirty="0"/>
          </a:p>
        </p:txBody>
      </p:sp>
      <p:sp>
        <p:nvSpPr>
          <p:cNvPr id="2" name="TextBox 1"/>
          <p:cNvSpPr txBox="1"/>
          <p:nvPr/>
        </p:nvSpPr>
        <p:spPr>
          <a:xfrm>
            <a:off x="-710506" y="3154957"/>
            <a:ext cx="342855" cy="457200"/>
          </a:xfrm>
          <a:prstGeom prst="rect">
            <a:avLst/>
          </a:prstGeom>
        </p:spPr>
        <p:txBody>
          <a:bodyPr vert="horz" wrap="none" lIns="0" tIns="17143" rIns="34286" bIns="17143" rtlCol="0">
            <a:noAutofit/>
          </a:bodyPr>
          <a:lstStyle/>
          <a:p>
            <a:pPr>
              <a:spcBef>
                <a:spcPct val="20000"/>
              </a:spcBef>
              <a:buClr>
                <a:srgbClr val="8D6CAB"/>
              </a:buClr>
              <a:buFont typeface="Wingdings" pitchFamily="2" charset="2"/>
              <a:buNone/>
            </a:pPr>
            <a:endParaRPr lang="en-US" sz="1350" dirty="0">
              <a:solidFill>
                <a:srgbClr val="313335">
                  <a:lumMod val="65000"/>
                  <a:lumOff val="35000"/>
                </a:srgbClr>
              </a:solidFill>
              <a:latin typeface="AvenirNext LT Pro Regular"/>
              <a:cs typeface="AvenirNext LT Pro Regular"/>
            </a:endParaRPr>
          </a:p>
        </p:txBody>
      </p:sp>
    </p:spTree>
    <p:extLst>
      <p:ext uri="{BB962C8B-B14F-4D97-AF65-F5344CB8AC3E}">
        <p14:creationId xmlns:p14="http://schemas.microsoft.com/office/powerpoint/2010/main" val="113217471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Lst>
  <p:transition>
    <p:fade/>
  </p:transition>
  <p:hf hdr="0" ftr="0" dt="0"/>
  <p:txStyles>
    <p:titleStyle>
      <a:lvl1pPr algn="ctr" defTabSz="342917" rtl="0" eaLnBrk="1" latinLnBrk="0" hangingPunct="1">
        <a:spcBef>
          <a:spcPct val="0"/>
        </a:spcBef>
        <a:buNone/>
        <a:defRPr sz="2700" b="0" i="0" kern="1200">
          <a:solidFill>
            <a:schemeClr val="bg1"/>
          </a:solidFill>
          <a:latin typeface="+mj-lt"/>
          <a:ea typeface="+mj-ea"/>
          <a:cs typeface="AvenirNext LT Pro Regular"/>
        </a:defRPr>
      </a:lvl1pPr>
    </p:titleStyle>
    <p:bodyStyle>
      <a:lvl1pPr marL="0" indent="0" algn="l" defTabSz="342917" rtl="0" eaLnBrk="1" latinLnBrk="0" hangingPunct="1">
        <a:spcBef>
          <a:spcPct val="20000"/>
        </a:spcBef>
        <a:buClr>
          <a:schemeClr val="bg1">
            <a:lumMod val="65000"/>
          </a:schemeClr>
        </a:buClr>
        <a:buFont typeface="Lucida Grande"/>
        <a:buChar char="​"/>
        <a:defRPr sz="1688" b="0" i="0" kern="1200">
          <a:solidFill>
            <a:schemeClr val="bg1"/>
          </a:solidFill>
          <a:latin typeface="+mn-lt"/>
          <a:ea typeface="+mn-ea"/>
          <a:cs typeface="AvenirNext LT Pro Regular"/>
        </a:defRPr>
      </a:lvl1pPr>
      <a:lvl2pPr marL="514367" indent="-171450" algn="l" defTabSz="342917" rtl="0" eaLnBrk="1" latinLnBrk="0" hangingPunct="1">
        <a:spcBef>
          <a:spcPct val="20000"/>
        </a:spcBef>
        <a:buClr>
          <a:schemeClr val="bg1">
            <a:lumMod val="65000"/>
          </a:schemeClr>
        </a:buClr>
        <a:buFont typeface="Lucida Grande"/>
        <a:buChar char="​"/>
        <a:defRPr sz="1125" b="0" i="0" kern="1200">
          <a:solidFill>
            <a:srgbClr val="CCCCCC"/>
          </a:solidFill>
          <a:latin typeface="+mn-lt"/>
          <a:ea typeface="+mn-ea"/>
          <a:cs typeface="AvenirNext LT Pro Regular"/>
        </a:defRPr>
      </a:lvl2pPr>
      <a:lvl3pPr marL="857284" indent="-171450" algn="l" defTabSz="342917" rtl="0" eaLnBrk="1" latinLnBrk="0" hangingPunct="1">
        <a:spcBef>
          <a:spcPct val="20000"/>
        </a:spcBef>
        <a:buClr>
          <a:schemeClr val="bg1">
            <a:lumMod val="65000"/>
          </a:schemeClr>
        </a:buClr>
        <a:buFont typeface="Lucida Grande"/>
        <a:buChar char="​"/>
        <a:defRPr sz="1125" b="0" i="0" kern="1200">
          <a:solidFill>
            <a:srgbClr val="CCCCCC"/>
          </a:solidFill>
          <a:latin typeface="+mn-lt"/>
          <a:ea typeface="+mn-ea"/>
          <a:cs typeface="AvenirNext LT Pro Regular"/>
        </a:defRPr>
      </a:lvl3pPr>
      <a:lvl4pPr marL="1200201" indent="-171450" algn="l" defTabSz="342917" rtl="0" eaLnBrk="1" latinLnBrk="0" hangingPunct="1">
        <a:spcBef>
          <a:spcPct val="20000"/>
        </a:spcBef>
        <a:buClr>
          <a:schemeClr val="bg1">
            <a:lumMod val="65000"/>
          </a:schemeClr>
        </a:buClr>
        <a:buFont typeface="Lucida Grande"/>
        <a:buChar char="​"/>
        <a:defRPr sz="1125" b="0" i="0" kern="1200">
          <a:solidFill>
            <a:srgbClr val="CCCCCC"/>
          </a:solidFill>
          <a:latin typeface="+mn-lt"/>
          <a:ea typeface="+mn-ea"/>
          <a:cs typeface="AvenirNext LT Pro Regular"/>
        </a:defRPr>
      </a:lvl4pPr>
      <a:lvl5pPr marL="1543119" indent="-171450" algn="l" defTabSz="342917" rtl="0" eaLnBrk="1" latinLnBrk="0" hangingPunct="1">
        <a:spcBef>
          <a:spcPct val="20000"/>
        </a:spcBef>
        <a:buClr>
          <a:schemeClr val="bg1">
            <a:lumMod val="65000"/>
          </a:schemeClr>
        </a:buClr>
        <a:buSzPct val="100000"/>
        <a:buFont typeface="Lucida Grande"/>
        <a:buChar char="​"/>
        <a:defRPr sz="1125" b="0" i="0" kern="1200">
          <a:solidFill>
            <a:srgbClr val="CCCCCC"/>
          </a:solidFill>
          <a:latin typeface="+mn-lt"/>
          <a:ea typeface="+mn-ea"/>
          <a:cs typeface="AvenirNext LT Pro Regular"/>
        </a:defRPr>
      </a:lvl5pPr>
      <a:lvl6pPr marL="1886044" indent="-171459" algn="l" defTabSz="342917" rtl="0" eaLnBrk="1" latinLnBrk="0" hangingPunct="1">
        <a:spcBef>
          <a:spcPct val="20000"/>
        </a:spcBef>
        <a:buFont typeface="Arial"/>
        <a:buChar char="•"/>
        <a:defRPr sz="1500" kern="1200">
          <a:solidFill>
            <a:schemeClr val="tx1"/>
          </a:solidFill>
          <a:latin typeface="+mn-lt"/>
          <a:ea typeface="+mn-ea"/>
          <a:cs typeface="+mn-cs"/>
        </a:defRPr>
      </a:lvl6pPr>
      <a:lvl7pPr marL="2228961" indent="-171459" algn="l" defTabSz="342917" rtl="0" eaLnBrk="1" latinLnBrk="0" hangingPunct="1">
        <a:spcBef>
          <a:spcPct val="20000"/>
        </a:spcBef>
        <a:buFont typeface="Arial"/>
        <a:buChar char="•"/>
        <a:defRPr sz="1500" kern="1200">
          <a:solidFill>
            <a:schemeClr val="tx1"/>
          </a:solidFill>
          <a:latin typeface="+mn-lt"/>
          <a:ea typeface="+mn-ea"/>
          <a:cs typeface="+mn-cs"/>
        </a:defRPr>
      </a:lvl7pPr>
      <a:lvl8pPr marL="2571879" indent="-171459" algn="l" defTabSz="342917" rtl="0" eaLnBrk="1" latinLnBrk="0" hangingPunct="1">
        <a:spcBef>
          <a:spcPct val="20000"/>
        </a:spcBef>
        <a:buFont typeface="Arial"/>
        <a:buChar char="•"/>
        <a:defRPr sz="1500" kern="1200">
          <a:solidFill>
            <a:schemeClr val="tx1"/>
          </a:solidFill>
          <a:latin typeface="+mn-lt"/>
          <a:ea typeface="+mn-ea"/>
          <a:cs typeface="+mn-cs"/>
        </a:defRPr>
      </a:lvl8pPr>
      <a:lvl9pPr marL="2914796" indent="-171459" algn="l" defTabSz="342917"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17" rtl="0" eaLnBrk="1" latinLnBrk="0" hangingPunct="1">
        <a:defRPr sz="1388" kern="1200">
          <a:solidFill>
            <a:schemeClr val="tx1"/>
          </a:solidFill>
          <a:latin typeface="+mn-lt"/>
          <a:ea typeface="+mn-ea"/>
          <a:cs typeface="+mn-cs"/>
        </a:defRPr>
      </a:lvl1pPr>
      <a:lvl2pPr marL="342917" algn="l" defTabSz="342917" rtl="0" eaLnBrk="1" latinLnBrk="0" hangingPunct="1">
        <a:defRPr sz="1388" kern="1200">
          <a:solidFill>
            <a:schemeClr val="tx1"/>
          </a:solidFill>
          <a:latin typeface="+mn-lt"/>
          <a:ea typeface="+mn-ea"/>
          <a:cs typeface="+mn-cs"/>
        </a:defRPr>
      </a:lvl2pPr>
      <a:lvl3pPr marL="685834" algn="l" defTabSz="342917" rtl="0" eaLnBrk="1" latinLnBrk="0" hangingPunct="1">
        <a:defRPr sz="1388" kern="1200">
          <a:solidFill>
            <a:schemeClr val="tx1"/>
          </a:solidFill>
          <a:latin typeface="+mn-lt"/>
          <a:ea typeface="+mn-ea"/>
          <a:cs typeface="+mn-cs"/>
        </a:defRPr>
      </a:lvl3pPr>
      <a:lvl4pPr marL="1028751" algn="l" defTabSz="342917" rtl="0" eaLnBrk="1" latinLnBrk="0" hangingPunct="1">
        <a:defRPr sz="1388" kern="1200">
          <a:solidFill>
            <a:schemeClr val="tx1"/>
          </a:solidFill>
          <a:latin typeface="+mn-lt"/>
          <a:ea typeface="+mn-ea"/>
          <a:cs typeface="+mn-cs"/>
        </a:defRPr>
      </a:lvl4pPr>
      <a:lvl5pPr marL="1371669" algn="l" defTabSz="342917" rtl="0" eaLnBrk="1" latinLnBrk="0" hangingPunct="1">
        <a:defRPr sz="1388" kern="1200">
          <a:solidFill>
            <a:schemeClr val="tx1"/>
          </a:solidFill>
          <a:latin typeface="+mn-lt"/>
          <a:ea typeface="+mn-ea"/>
          <a:cs typeface="+mn-cs"/>
        </a:defRPr>
      </a:lvl5pPr>
      <a:lvl6pPr marL="1714586" algn="l" defTabSz="342917" rtl="0" eaLnBrk="1" latinLnBrk="0" hangingPunct="1">
        <a:defRPr sz="1388" kern="1200">
          <a:solidFill>
            <a:schemeClr val="tx1"/>
          </a:solidFill>
          <a:latin typeface="+mn-lt"/>
          <a:ea typeface="+mn-ea"/>
          <a:cs typeface="+mn-cs"/>
        </a:defRPr>
      </a:lvl6pPr>
      <a:lvl7pPr marL="2057503" algn="l" defTabSz="342917" rtl="0" eaLnBrk="1" latinLnBrk="0" hangingPunct="1">
        <a:defRPr sz="1388" kern="1200">
          <a:solidFill>
            <a:schemeClr val="tx1"/>
          </a:solidFill>
          <a:latin typeface="+mn-lt"/>
          <a:ea typeface="+mn-ea"/>
          <a:cs typeface="+mn-cs"/>
        </a:defRPr>
      </a:lvl7pPr>
      <a:lvl8pPr marL="2400420" algn="l" defTabSz="342917" rtl="0" eaLnBrk="1" latinLnBrk="0" hangingPunct="1">
        <a:defRPr sz="1388" kern="1200">
          <a:solidFill>
            <a:schemeClr val="tx1"/>
          </a:solidFill>
          <a:latin typeface="+mn-lt"/>
          <a:ea typeface="+mn-ea"/>
          <a:cs typeface="+mn-cs"/>
        </a:defRPr>
      </a:lvl8pPr>
      <a:lvl9pPr marL="2743337" algn="l" defTabSz="342917" rtl="0" eaLnBrk="1" latinLnBrk="0" hangingPunct="1">
        <a:defRPr sz="138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1945001"/>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xStyles>
    <p:titleStyle>
      <a:lvl1pPr algn="ctr" rtl="0" eaLnBrk="0" fontAlgn="base" hangingPunct="0">
        <a:spcBef>
          <a:spcPct val="0"/>
        </a:spcBef>
        <a:spcAft>
          <a:spcPct val="0"/>
        </a:spcAft>
        <a:defRPr sz="35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2pPr>
      <a:lvl3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3pPr>
      <a:lvl4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4pPr>
      <a:lvl5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5pPr>
      <a:lvl6pPr marL="321440"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6pPr>
      <a:lvl7pPr marL="642882"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7pPr>
      <a:lvl8pPr marL="964323"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8pPr>
      <a:lvl9pPr marL="1285763"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9pPr>
    </p:titleStyle>
    <p:bodyStyle>
      <a:lvl1pPr marL="241080" indent="-241080" algn="l" rtl="0" eaLnBrk="0" fontAlgn="base" hangingPunct="0">
        <a:lnSpc>
          <a:spcPct val="110000"/>
        </a:lnSpc>
        <a:spcBef>
          <a:spcPts val="1477"/>
        </a:spcBef>
        <a:spcAft>
          <a:spcPct val="0"/>
        </a:spcAft>
        <a:defRPr sz="2200">
          <a:solidFill>
            <a:schemeClr val="tx1"/>
          </a:solidFill>
          <a:latin typeface="+mn-lt"/>
          <a:ea typeface="+mn-ea"/>
          <a:cs typeface="+mn-cs"/>
          <a:sym typeface="Arial" pitchFamily="34" charset="0"/>
        </a:defRPr>
      </a:lvl1pPr>
      <a:lvl2pPr marL="446446" indent="-178578" algn="l" rtl="0" eaLnBrk="0" fontAlgn="base" hangingPunct="0">
        <a:lnSpc>
          <a:spcPct val="110000"/>
        </a:lnSpc>
        <a:spcBef>
          <a:spcPts val="984"/>
        </a:spcBef>
        <a:spcAft>
          <a:spcPct val="0"/>
        </a:spcAft>
        <a:buClr>
          <a:srgbClr val="FFFFFF"/>
        </a:buClr>
        <a:buSzPct val="50000"/>
        <a:buFont typeface="Arial" pitchFamily="34" charset="0"/>
        <a:buChar char="•"/>
        <a:defRPr sz="2000">
          <a:solidFill>
            <a:schemeClr val="tx1"/>
          </a:solidFill>
          <a:latin typeface="+mn-lt"/>
          <a:ea typeface="+mn-ea"/>
          <a:cs typeface="+mn-cs"/>
          <a:sym typeface="Arial" pitchFamily="34" charset="0"/>
        </a:defRPr>
      </a:lvl2pPr>
      <a:lvl3pPr marL="446446" indent="-178578" algn="l" rtl="0" eaLnBrk="0" fontAlgn="base" hangingPunct="0">
        <a:lnSpc>
          <a:spcPct val="110000"/>
        </a:lnSpc>
        <a:spcBef>
          <a:spcPts val="984"/>
        </a:spcBef>
        <a:spcAft>
          <a:spcPct val="0"/>
        </a:spcAft>
        <a:buClr>
          <a:srgbClr val="FFFFFF"/>
        </a:buClr>
        <a:buSzPct val="50000"/>
        <a:buFont typeface="Arial" pitchFamily="34" charset="0"/>
        <a:buChar char="•"/>
        <a:defRPr sz="2000">
          <a:solidFill>
            <a:schemeClr val="tx1"/>
          </a:solidFill>
          <a:latin typeface="+mn-lt"/>
          <a:ea typeface="+mn-ea"/>
          <a:cs typeface="+mn-cs"/>
          <a:sym typeface="Arial" pitchFamily="34" charset="0"/>
        </a:defRPr>
      </a:lvl3pPr>
      <a:lvl4pPr marL="446446" indent="-178578" algn="l" rtl="0" eaLnBrk="0" fontAlgn="base" hangingPunct="0">
        <a:lnSpc>
          <a:spcPct val="110000"/>
        </a:lnSpc>
        <a:spcBef>
          <a:spcPts val="984"/>
        </a:spcBef>
        <a:spcAft>
          <a:spcPct val="0"/>
        </a:spcAft>
        <a:buClr>
          <a:srgbClr val="FFFFFF"/>
        </a:buClr>
        <a:buSzPct val="50000"/>
        <a:buFont typeface="Arial" pitchFamily="34" charset="0"/>
        <a:buChar char="•"/>
        <a:defRPr sz="2000">
          <a:solidFill>
            <a:schemeClr val="tx1"/>
          </a:solidFill>
          <a:latin typeface="+mn-lt"/>
          <a:ea typeface="+mn-ea"/>
          <a:cs typeface="+mn-cs"/>
          <a:sym typeface="Arial" pitchFamily="34" charset="0"/>
        </a:defRPr>
      </a:lvl4pPr>
      <a:lvl5pPr marL="446446" indent="-178578" algn="l" rtl="0" eaLnBrk="0" fontAlgn="base" hangingPunct="0">
        <a:lnSpc>
          <a:spcPct val="110000"/>
        </a:lnSpc>
        <a:spcBef>
          <a:spcPts val="984"/>
        </a:spcBef>
        <a:spcAft>
          <a:spcPct val="0"/>
        </a:spcAft>
        <a:buClr>
          <a:srgbClr val="FFFFFF"/>
        </a:buClr>
        <a:buSzPct val="50000"/>
        <a:buFont typeface="Arial" pitchFamily="34" charset="0"/>
        <a:buChar char="•"/>
        <a:defRPr sz="2000">
          <a:solidFill>
            <a:schemeClr val="tx1"/>
          </a:solidFill>
          <a:latin typeface="+mn-lt"/>
          <a:ea typeface="+mn-ea"/>
          <a:cs typeface="+mn-cs"/>
          <a:sym typeface="Arial" pitchFamily="34" charset="0"/>
        </a:defRPr>
      </a:lvl5pPr>
      <a:lvl6pPr marL="767886" indent="-178578" algn="l" rtl="0" fontAlgn="base">
        <a:lnSpc>
          <a:spcPct val="110000"/>
        </a:lnSpc>
        <a:spcBef>
          <a:spcPts val="984"/>
        </a:spcBef>
        <a:spcAft>
          <a:spcPct val="0"/>
        </a:spcAft>
        <a:buClr>
          <a:srgbClr val="FFFFFF"/>
        </a:buClr>
        <a:buSzPct val="50000"/>
        <a:buFont typeface="Arial" charset="0"/>
        <a:buChar char="•"/>
        <a:defRPr sz="2000">
          <a:solidFill>
            <a:schemeClr val="tx1"/>
          </a:solidFill>
          <a:latin typeface="+mn-lt"/>
          <a:ea typeface="+mn-ea"/>
          <a:cs typeface="+mn-cs"/>
          <a:sym typeface="Arial" charset="0"/>
        </a:defRPr>
      </a:lvl6pPr>
      <a:lvl7pPr marL="1089328" indent="-178578" algn="l" rtl="0" fontAlgn="base">
        <a:lnSpc>
          <a:spcPct val="110000"/>
        </a:lnSpc>
        <a:spcBef>
          <a:spcPts val="984"/>
        </a:spcBef>
        <a:spcAft>
          <a:spcPct val="0"/>
        </a:spcAft>
        <a:buClr>
          <a:srgbClr val="FFFFFF"/>
        </a:buClr>
        <a:buSzPct val="50000"/>
        <a:buFont typeface="Arial" charset="0"/>
        <a:buChar char="•"/>
        <a:defRPr sz="2000">
          <a:solidFill>
            <a:schemeClr val="tx1"/>
          </a:solidFill>
          <a:latin typeface="+mn-lt"/>
          <a:ea typeface="+mn-ea"/>
          <a:cs typeface="+mn-cs"/>
          <a:sym typeface="Arial" charset="0"/>
        </a:defRPr>
      </a:lvl7pPr>
      <a:lvl8pPr marL="1410768" indent="-178578" algn="l" rtl="0" fontAlgn="base">
        <a:lnSpc>
          <a:spcPct val="110000"/>
        </a:lnSpc>
        <a:spcBef>
          <a:spcPts val="984"/>
        </a:spcBef>
        <a:spcAft>
          <a:spcPct val="0"/>
        </a:spcAft>
        <a:buClr>
          <a:srgbClr val="FFFFFF"/>
        </a:buClr>
        <a:buSzPct val="50000"/>
        <a:buFont typeface="Arial" charset="0"/>
        <a:buChar char="•"/>
        <a:defRPr sz="2000">
          <a:solidFill>
            <a:schemeClr val="tx1"/>
          </a:solidFill>
          <a:latin typeface="+mn-lt"/>
          <a:ea typeface="+mn-ea"/>
          <a:cs typeface="+mn-cs"/>
          <a:sym typeface="Arial" charset="0"/>
        </a:defRPr>
      </a:lvl8pPr>
      <a:lvl9pPr marL="1732209" indent="-178578" algn="l" rtl="0" fontAlgn="base">
        <a:lnSpc>
          <a:spcPct val="110000"/>
        </a:lnSpc>
        <a:spcBef>
          <a:spcPts val="984"/>
        </a:spcBef>
        <a:spcAft>
          <a:spcPct val="0"/>
        </a:spcAft>
        <a:buClr>
          <a:srgbClr val="FFFFFF"/>
        </a:buClr>
        <a:buSzPct val="5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321440" rtl="0" eaLnBrk="1" latinLnBrk="0" hangingPunct="1">
        <a:defRPr sz="1300" kern="1200">
          <a:solidFill>
            <a:schemeClr val="tx1"/>
          </a:solidFill>
          <a:latin typeface="+mn-lt"/>
          <a:ea typeface="+mn-ea"/>
          <a:cs typeface="+mn-cs"/>
        </a:defRPr>
      </a:lvl1pPr>
      <a:lvl2pPr marL="321440" algn="l" defTabSz="321440" rtl="0" eaLnBrk="1" latinLnBrk="0" hangingPunct="1">
        <a:defRPr sz="1300" kern="1200">
          <a:solidFill>
            <a:schemeClr val="tx1"/>
          </a:solidFill>
          <a:latin typeface="+mn-lt"/>
          <a:ea typeface="+mn-ea"/>
          <a:cs typeface="+mn-cs"/>
        </a:defRPr>
      </a:lvl2pPr>
      <a:lvl3pPr marL="642882" algn="l" defTabSz="321440" rtl="0" eaLnBrk="1" latinLnBrk="0" hangingPunct="1">
        <a:defRPr sz="1300" kern="1200">
          <a:solidFill>
            <a:schemeClr val="tx1"/>
          </a:solidFill>
          <a:latin typeface="+mn-lt"/>
          <a:ea typeface="+mn-ea"/>
          <a:cs typeface="+mn-cs"/>
        </a:defRPr>
      </a:lvl3pPr>
      <a:lvl4pPr marL="964323" algn="l" defTabSz="321440" rtl="0" eaLnBrk="1" latinLnBrk="0" hangingPunct="1">
        <a:defRPr sz="1300" kern="1200">
          <a:solidFill>
            <a:schemeClr val="tx1"/>
          </a:solidFill>
          <a:latin typeface="+mn-lt"/>
          <a:ea typeface="+mn-ea"/>
          <a:cs typeface="+mn-cs"/>
        </a:defRPr>
      </a:lvl4pPr>
      <a:lvl5pPr marL="1285763" algn="l" defTabSz="321440" rtl="0" eaLnBrk="1" latinLnBrk="0" hangingPunct="1">
        <a:defRPr sz="1300" kern="1200">
          <a:solidFill>
            <a:schemeClr val="tx1"/>
          </a:solidFill>
          <a:latin typeface="+mn-lt"/>
          <a:ea typeface="+mn-ea"/>
          <a:cs typeface="+mn-cs"/>
        </a:defRPr>
      </a:lvl5pPr>
      <a:lvl6pPr marL="1607205" algn="l" defTabSz="321440" rtl="0" eaLnBrk="1" latinLnBrk="0" hangingPunct="1">
        <a:defRPr sz="1300" kern="1200">
          <a:solidFill>
            <a:schemeClr val="tx1"/>
          </a:solidFill>
          <a:latin typeface="+mn-lt"/>
          <a:ea typeface="+mn-ea"/>
          <a:cs typeface="+mn-cs"/>
        </a:defRPr>
      </a:lvl6pPr>
      <a:lvl7pPr marL="1928645" algn="l" defTabSz="321440" rtl="0" eaLnBrk="1" latinLnBrk="0" hangingPunct="1">
        <a:defRPr sz="1300" kern="1200">
          <a:solidFill>
            <a:schemeClr val="tx1"/>
          </a:solidFill>
          <a:latin typeface="+mn-lt"/>
          <a:ea typeface="+mn-ea"/>
          <a:cs typeface="+mn-cs"/>
        </a:defRPr>
      </a:lvl7pPr>
      <a:lvl8pPr marL="2250086" algn="l" defTabSz="321440" rtl="0" eaLnBrk="1" latinLnBrk="0" hangingPunct="1">
        <a:defRPr sz="1300" kern="1200">
          <a:solidFill>
            <a:schemeClr val="tx1"/>
          </a:solidFill>
          <a:latin typeface="+mn-lt"/>
          <a:ea typeface="+mn-ea"/>
          <a:cs typeface="+mn-cs"/>
        </a:defRPr>
      </a:lvl8pPr>
      <a:lvl9pPr marL="2571527" algn="l" defTabSz="321440"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346456"/>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xStyles>
    <p:titleStyle>
      <a:lvl1pPr algn="ctr" rtl="0" eaLnBrk="0" fontAlgn="base" hangingPunct="0">
        <a:spcBef>
          <a:spcPct val="0"/>
        </a:spcBef>
        <a:spcAft>
          <a:spcPct val="0"/>
        </a:spcAft>
        <a:defRPr sz="35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2pPr>
      <a:lvl3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3pPr>
      <a:lvl4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4pPr>
      <a:lvl5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5pPr>
      <a:lvl6pPr marL="321407"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6pPr>
      <a:lvl7pPr marL="642816"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7pPr>
      <a:lvl8pPr marL="964224"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8pPr>
      <a:lvl9pPr marL="1285631"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9pPr>
    </p:titleStyle>
    <p:bodyStyle>
      <a:lvl1pPr marL="241056" indent="-241056"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1pPr>
      <a:lvl2pPr marL="522287" indent="-200880"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2pPr>
      <a:lvl3pPr marL="803520"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3pPr>
      <a:lvl4pPr marL="1124930"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4pPr>
      <a:lvl5pPr marL="1446336"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5pPr>
      <a:lvl6pPr marL="321407" algn="ctr" rtl="0" fontAlgn="base">
        <a:lnSpc>
          <a:spcPct val="120000"/>
        </a:lnSpc>
        <a:spcBef>
          <a:spcPct val="0"/>
        </a:spcBef>
        <a:spcAft>
          <a:spcPct val="0"/>
        </a:spcAft>
        <a:defRPr sz="2200">
          <a:solidFill>
            <a:schemeClr val="tx1"/>
          </a:solidFill>
          <a:latin typeface="+mn-lt"/>
          <a:ea typeface="+mn-ea"/>
          <a:cs typeface="+mn-cs"/>
          <a:sym typeface="Arial" charset="0"/>
        </a:defRPr>
      </a:lvl6pPr>
      <a:lvl7pPr marL="642816" algn="ctr" rtl="0" fontAlgn="base">
        <a:lnSpc>
          <a:spcPct val="120000"/>
        </a:lnSpc>
        <a:spcBef>
          <a:spcPct val="0"/>
        </a:spcBef>
        <a:spcAft>
          <a:spcPct val="0"/>
        </a:spcAft>
        <a:defRPr sz="2200">
          <a:solidFill>
            <a:schemeClr val="tx1"/>
          </a:solidFill>
          <a:latin typeface="+mn-lt"/>
          <a:ea typeface="+mn-ea"/>
          <a:cs typeface="+mn-cs"/>
          <a:sym typeface="Arial" charset="0"/>
        </a:defRPr>
      </a:lvl7pPr>
      <a:lvl8pPr marL="964224" algn="ctr" rtl="0" fontAlgn="base">
        <a:lnSpc>
          <a:spcPct val="120000"/>
        </a:lnSpc>
        <a:spcBef>
          <a:spcPct val="0"/>
        </a:spcBef>
        <a:spcAft>
          <a:spcPct val="0"/>
        </a:spcAft>
        <a:defRPr sz="2200">
          <a:solidFill>
            <a:schemeClr val="tx1"/>
          </a:solidFill>
          <a:latin typeface="+mn-lt"/>
          <a:ea typeface="+mn-ea"/>
          <a:cs typeface="+mn-cs"/>
          <a:sym typeface="Arial" charset="0"/>
        </a:defRPr>
      </a:lvl8pPr>
      <a:lvl9pPr marL="1285631" algn="ctr" rtl="0" fontAlgn="base">
        <a:lnSpc>
          <a:spcPct val="120000"/>
        </a:lnSpc>
        <a:spcBef>
          <a:spcPct val="0"/>
        </a:spcBef>
        <a:spcAft>
          <a:spcPct val="0"/>
        </a:spcAft>
        <a:defRPr sz="2200">
          <a:solidFill>
            <a:schemeClr val="tx1"/>
          </a:solidFill>
          <a:latin typeface="+mn-lt"/>
          <a:ea typeface="+mn-ea"/>
          <a:cs typeface="+mn-cs"/>
          <a:sym typeface="Arial" charset="0"/>
        </a:defRPr>
      </a:lvl9pPr>
    </p:bodyStyle>
    <p:otherStyle>
      <a:defPPr>
        <a:defRPr lang="en-US"/>
      </a:defPPr>
      <a:lvl1pPr marL="0" algn="l" defTabSz="321407" rtl="0" eaLnBrk="1" latinLnBrk="0" hangingPunct="1">
        <a:defRPr sz="1300" kern="1200">
          <a:solidFill>
            <a:schemeClr val="tx1"/>
          </a:solidFill>
          <a:latin typeface="+mn-lt"/>
          <a:ea typeface="+mn-ea"/>
          <a:cs typeface="+mn-cs"/>
        </a:defRPr>
      </a:lvl1pPr>
      <a:lvl2pPr marL="321407" algn="l" defTabSz="321407" rtl="0" eaLnBrk="1" latinLnBrk="0" hangingPunct="1">
        <a:defRPr sz="1300" kern="1200">
          <a:solidFill>
            <a:schemeClr val="tx1"/>
          </a:solidFill>
          <a:latin typeface="+mn-lt"/>
          <a:ea typeface="+mn-ea"/>
          <a:cs typeface="+mn-cs"/>
        </a:defRPr>
      </a:lvl2pPr>
      <a:lvl3pPr marL="642816" algn="l" defTabSz="321407" rtl="0" eaLnBrk="1" latinLnBrk="0" hangingPunct="1">
        <a:defRPr sz="1300" kern="1200">
          <a:solidFill>
            <a:schemeClr val="tx1"/>
          </a:solidFill>
          <a:latin typeface="+mn-lt"/>
          <a:ea typeface="+mn-ea"/>
          <a:cs typeface="+mn-cs"/>
        </a:defRPr>
      </a:lvl3pPr>
      <a:lvl4pPr marL="964224" algn="l" defTabSz="321407" rtl="0" eaLnBrk="1" latinLnBrk="0" hangingPunct="1">
        <a:defRPr sz="1300" kern="1200">
          <a:solidFill>
            <a:schemeClr val="tx1"/>
          </a:solidFill>
          <a:latin typeface="+mn-lt"/>
          <a:ea typeface="+mn-ea"/>
          <a:cs typeface="+mn-cs"/>
        </a:defRPr>
      </a:lvl4pPr>
      <a:lvl5pPr marL="1285631" algn="l" defTabSz="321407" rtl="0" eaLnBrk="1" latinLnBrk="0" hangingPunct="1">
        <a:defRPr sz="1300" kern="1200">
          <a:solidFill>
            <a:schemeClr val="tx1"/>
          </a:solidFill>
          <a:latin typeface="+mn-lt"/>
          <a:ea typeface="+mn-ea"/>
          <a:cs typeface="+mn-cs"/>
        </a:defRPr>
      </a:lvl5pPr>
      <a:lvl6pPr marL="1607041" algn="l" defTabSz="321407" rtl="0" eaLnBrk="1" latinLnBrk="0" hangingPunct="1">
        <a:defRPr sz="1300" kern="1200">
          <a:solidFill>
            <a:schemeClr val="tx1"/>
          </a:solidFill>
          <a:latin typeface="+mn-lt"/>
          <a:ea typeface="+mn-ea"/>
          <a:cs typeface="+mn-cs"/>
        </a:defRPr>
      </a:lvl6pPr>
      <a:lvl7pPr marL="1928447" algn="l" defTabSz="321407" rtl="0" eaLnBrk="1" latinLnBrk="0" hangingPunct="1">
        <a:defRPr sz="1300" kern="1200">
          <a:solidFill>
            <a:schemeClr val="tx1"/>
          </a:solidFill>
          <a:latin typeface="+mn-lt"/>
          <a:ea typeface="+mn-ea"/>
          <a:cs typeface="+mn-cs"/>
        </a:defRPr>
      </a:lvl7pPr>
      <a:lvl8pPr marL="2249856" algn="l" defTabSz="321407" rtl="0" eaLnBrk="1" latinLnBrk="0" hangingPunct="1">
        <a:defRPr sz="1300" kern="1200">
          <a:solidFill>
            <a:schemeClr val="tx1"/>
          </a:solidFill>
          <a:latin typeface="+mn-lt"/>
          <a:ea typeface="+mn-ea"/>
          <a:cs typeface="+mn-cs"/>
        </a:defRPr>
      </a:lvl8pPr>
      <a:lvl9pPr marL="2571264" algn="l" defTabSz="321407"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3778" y="226947"/>
            <a:ext cx="8229600" cy="608039"/>
          </a:xfrm>
          <a:prstGeom prst="rect">
            <a:avLst/>
          </a:prstGeom>
        </p:spPr>
        <p:txBody>
          <a:bodyPr vert="horz" lIns="112650" tIns="56325" rIns="112650" bIns="56325"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06181" y="1051699"/>
            <a:ext cx="8229600" cy="4027273"/>
          </a:xfrm>
          <a:prstGeom prst="rect">
            <a:avLst/>
          </a:prstGeom>
        </p:spPr>
        <p:txBody>
          <a:bodyPr vert="horz" lIns="112650" tIns="56325" rIns="112650" bIns="56325" rtlCol="0">
            <a:noAutofit/>
          </a:bodyPr>
          <a:lstStyle/>
          <a:p>
            <a:pPr lvl="0"/>
            <a:r>
              <a:rPr lang="en-US" dirty="0" smtClean="0"/>
              <a:t>Click to edit Master text styles</a:t>
            </a:r>
          </a:p>
          <a:p>
            <a:pPr marL="854040" marR="0" lvl="2" indent="-277802" algn="l" defTabSz="563247" rtl="0" eaLnBrk="1" fontAlgn="auto" latinLnBrk="0" hangingPunct="1">
              <a:lnSpc>
                <a:spcPct val="100000"/>
              </a:lnSpc>
              <a:spcBef>
                <a:spcPct val="20000"/>
              </a:spcBef>
              <a:spcAft>
                <a:spcPts val="0"/>
              </a:spcAft>
              <a:buClrTx/>
              <a:buSzTx/>
              <a:buFontTx/>
              <a:buChar char="»"/>
              <a:tabLst/>
              <a:defRPr/>
            </a:pPr>
            <a:r>
              <a:rPr lang="en-US" dirty="0" smtClean="0"/>
              <a:t>Second level</a:t>
            </a:r>
          </a:p>
          <a:p>
            <a:pPr lvl="2"/>
            <a:r>
              <a:rPr lang="en-US" dirty="0" smtClean="0"/>
              <a:t>Third level</a:t>
            </a:r>
          </a:p>
          <a:p>
            <a:pPr lvl="3"/>
            <a:r>
              <a:rPr lang="en-US" dirty="0" smtClean="0"/>
              <a:t>Fourth level</a:t>
            </a:r>
          </a:p>
        </p:txBody>
      </p:sp>
      <p:sp>
        <p:nvSpPr>
          <p:cNvPr id="19" name="Rectangle 18"/>
          <p:cNvSpPr/>
          <p:nvPr userDrawn="1"/>
        </p:nvSpPr>
        <p:spPr>
          <a:xfrm>
            <a:off x="-7032" y="6443397"/>
            <a:ext cx="9151033" cy="414604"/>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defTabSz="563247"/>
            <a:endParaRPr lang="en-US" sz="2300">
              <a:solidFill>
                <a:srgbClr val="C1C1C1"/>
              </a:solidFill>
              <a:latin typeface="Calibri"/>
            </a:endParaRPr>
          </a:p>
        </p:txBody>
      </p:sp>
      <p:sp>
        <p:nvSpPr>
          <p:cNvPr id="22" name="TextBox 21"/>
          <p:cNvSpPr txBox="1"/>
          <p:nvPr userDrawn="1"/>
        </p:nvSpPr>
        <p:spPr>
          <a:xfrm>
            <a:off x="5316931" y="6522552"/>
            <a:ext cx="3801932" cy="235976"/>
          </a:xfrm>
          <a:prstGeom prst="rect">
            <a:avLst/>
          </a:prstGeom>
          <a:noFill/>
        </p:spPr>
        <p:txBody>
          <a:bodyPr wrap="square" lIns="91436" tIns="45719" rIns="91436" bIns="45719" rtlCol="0">
            <a:spAutoFit/>
          </a:bodyPr>
          <a:lstStyle/>
          <a:p>
            <a:pPr algn="r" defTabSz="563247"/>
            <a:r>
              <a:rPr lang="en-US" sz="900" dirty="0">
                <a:solidFill>
                  <a:prstClr val="white">
                    <a:lumMod val="65000"/>
                  </a:prstClr>
                </a:solidFill>
                <a:latin typeface="Century Schoolbook"/>
                <a:cs typeface="Century Schoolbook"/>
              </a:rPr>
              <a:t>The Global Leader in Online Learning </a:t>
            </a:r>
            <a:r>
              <a:rPr lang="en-US" sz="900" dirty="0" smtClean="0">
                <a:solidFill>
                  <a:prstClr val="white">
                    <a:lumMod val="65000"/>
                  </a:prstClr>
                </a:solidFill>
                <a:latin typeface="Century Schoolbook"/>
                <a:cs typeface="Century Schoolbook"/>
              </a:rPr>
              <a:t>for </a:t>
            </a:r>
            <a:r>
              <a:rPr lang="en-US" sz="900" dirty="0">
                <a:solidFill>
                  <a:prstClr val="white">
                    <a:lumMod val="65000"/>
                  </a:prstClr>
                </a:solidFill>
                <a:latin typeface="Century Schoolbook"/>
                <a:cs typeface="Century Schoolbook"/>
              </a:rPr>
              <a:t>Your Entire Organization</a:t>
            </a:r>
          </a:p>
        </p:txBody>
      </p:sp>
      <p:sp>
        <p:nvSpPr>
          <p:cNvPr id="21" name="TextBox 20"/>
          <p:cNvSpPr txBox="1"/>
          <p:nvPr userDrawn="1"/>
        </p:nvSpPr>
        <p:spPr>
          <a:xfrm>
            <a:off x="943475" y="6538090"/>
            <a:ext cx="1980272" cy="223139"/>
          </a:xfrm>
          <a:prstGeom prst="rect">
            <a:avLst/>
          </a:prstGeom>
          <a:noFill/>
        </p:spPr>
        <p:txBody>
          <a:bodyPr wrap="square" lIns="91436" tIns="45719" rIns="91436" bIns="45719" rtlCol="0">
            <a:spAutoFit/>
          </a:bodyPr>
          <a:lstStyle/>
          <a:p>
            <a:pPr defTabSz="563247"/>
            <a:r>
              <a:rPr lang="en-US" sz="800" dirty="0" smtClean="0">
                <a:solidFill>
                  <a:srgbClr val="FFFFFF">
                    <a:lumMod val="65000"/>
                  </a:srgbClr>
                </a:solidFill>
                <a:latin typeface="Avenir Next Regular"/>
                <a:cs typeface="Avenir Next Regular"/>
              </a:rPr>
              <a:t>ENTERPRISE LEARNING SOLUTIONS</a:t>
            </a:r>
            <a:endParaRPr lang="en-US" sz="800" dirty="0">
              <a:solidFill>
                <a:srgbClr val="FFFFFF">
                  <a:lumMod val="65000"/>
                </a:srgbClr>
              </a:solidFill>
              <a:latin typeface="Avenir Next Regular"/>
              <a:cs typeface="Avenir Next Regular"/>
            </a:endParaRPr>
          </a:p>
        </p:txBody>
      </p:sp>
      <p:pic>
        <p:nvPicPr>
          <p:cNvPr id="8" name="Picture 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0883" y="6531517"/>
            <a:ext cx="857473" cy="240792"/>
          </a:xfrm>
          <a:prstGeom prst="rect">
            <a:avLst/>
          </a:prstGeom>
        </p:spPr>
      </p:pic>
    </p:spTree>
    <p:extLst>
      <p:ext uri="{BB962C8B-B14F-4D97-AF65-F5344CB8AC3E}">
        <p14:creationId xmlns:p14="http://schemas.microsoft.com/office/powerpoint/2010/main" val="170007894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Lst>
  <p:timing>
    <p:tnLst>
      <p:par>
        <p:cTn id="1" dur="indefinite" restart="never" nodeType="tmRoot"/>
      </p:par>
    </p:tnLst>
  </p:timing>
  <p:txStyles>
    <p:titleStyle>
      <a:lvl1pPr marL="0" algn="l" defTabSz="563247" rtl="0" eaLnBrk="1" latinLnBrk="0" hangingPunct="1">
        <a:spcBef>
          <a:spcPct val="0"/>
        </a:spcBef>
        <a:buNone/>
        <a:defRPr lang="en-US" sz="3200" b="1" kern="1200" dirty="0">
          <a:solidFill>
            <a:srgbClr val="323232"/>
          </a:solidFill>
          <a:latin typeface="Century Gothic"/>
          <a:ea typeface="+mn-ea"/>
          <a:cs typeface="Century Gothic"/>
        </a:defRPr>
      </a:lvl1pPr>
    </p:titleStyle>
    <p:bodyStyle>
      <a:lvl1pPr marL="288913" indent="-288913" algn="l" defTabSz="563247" rtl="0" eaLnBrk="1" latinLnBrk="0" hangingPunct="1">
        <a:spcBef>
          <a:spcPct val="20000"/>
        </a:spcBef>
        <a:buFont typeface="Wingdings" panose="05000000000000000000" pitchFamily="2" charset="2"/>
        <a:buChar char="§"/>
        <a:defRPr sz="2300" kern="1200">
          <a:solidFill>
            <a:schemeClr val="accent4"/>
          </a:solidFill>
          <a:latin typeface="Century Gothic"/>
          <a:ea typeface="+mn-ea"/>
          <a:cs typeface="Century Gothic"/>
        </a:defRPr>
      </a:lvl1pPr>
      <a:lvl2pPr marL="576239" indent="-287326" algn="l" defTabSz="563247" rtl="0" eaLnBrk="1" latinLnBrk="0" hangingPunct="1">
        <a:spcBef>
          <a:spcPct val="20000"/>
        </a:spcBef>
        <a:buFont typeface="Wingdings" panose="05000000000000000000" pitchFamily="2" charset="2"/>
        <a:buChar char="Ø"/>
        <a:defRPr sz="2000" kern="1200">
          <a:solidFill>
            <a:schemeClr val="accent4"/>
          </a:solidFill>
          <a:latin typeface="Century Gothic"/>
          <a:ea typeface="+mn-ea"/>
          <a:cs typeface="Century Gothic"/>
        </a:defRPr>
      </a:lvl2pPr>
      <a:lvl3pPr marL="854040" marR="0" indent="-277802" algn="l" defTabSz="563247" rtl="0" eaLnBrk="1" fontAlgn="auto" latinLnBrk="0" hangingPunct="1">
        <a:lnSpc>
          <a:spcPct val="100000"/>
        </a:lnSpc>
        <a:spcBef>
          <a:spcPct val="20000"/>
        </a:spcBef>
        <a:spcAft>
          <a:spcPts val="0"/>
        </a:spcAft>
        <a:buClrTx/>
        <a:buSzTx/>
        <a:buFontTx/>
        <a:buChar char="»"/>
        <a:tabLst/>
        <a:defRPr sz="1900" kern="1200">
          <a:solidFill>
            <a:schemeClr val="accent4"/>
          </a:solidFill>
          <a:latin typeface="Century Gothic"/>
          <a:ea typeface="+mn-ea"/>
          <a:cs typeface="Century Gothic"/>
        </a:defRPr>
      </a:lvl3pPr>
      <a:lvl4pPr marL="1082631" indent="-228591" algn="l" defTabSz="563247" rtl="0" eaLnBrk="1" latinLnBrk="0" hangingPunct="1">
        <a:spcBef>
          <a:spcPct val="20000"/>
        </a:spcBef>
        <a:buFont typeface="Arial"/>
        <a:buChar char="–"/>
        <a:defRPr sz="1600" kern="1200">
          <a:solidFill>
            <a:schemeClr val="accent4"/>
          </a:solidFill>
          <a:latin typeface="Century Gothic"/>
          <a:ea typeface="+mn-ea"/>
          <a:cs typeface="Century Gothic"/>
        </a:defRPr>
      </a:lvl4pPr>
      <a:lvl5pPr marL="2534611" indent="-281623" algn="l" defTabSz="563247" rtl="0" eaLnBrk="1" latinLnBrk="0" hangingPunct="1">
        <a:spcBef>
          <a:spcPct val="20000"/>
        </a:spcBef>
        <a:buFont typeface="Arial"/>
        <a:buChar char="»"/>
        <a:defRPr sz="1600" kern="1200">
          <a:solidFill>
            <a:schemeClr val="tx1"/>
          </a:solidFill>
          <a:latin typeface="Bl Avenir Black"/>
          <a:ea typeface="+mn-ea"/>
          <a:cs typeface="+mn-cs"/>
        </a:defRPr>
      </a:lvl5pPr>
      <a:lvl6pPr marL="3097858" indent="-281623" algn="l" defTabSz="563247" rtl="0" eaLnBrk="1" latinLnBrk="0" hangingPunct="1">
        <a:spcBef>
          <a:spcPct val="20000"/>
        </a:spcBef>
        <a:buFont typeface="Arial"/>
        <a:buChar char="•"/>
        <a:defRPr sz="2500" kern="1200">
          <a:solidFill>
            <a:schemeClr val="tx1"/>
          </a:solidFill>
          <a:latin typeface="+mn-lt"/>
          <a:ea typeface="+mn-ea"/>
          <a:cs typeface="+mn-cs"/>
        </a:defRPr>
      </a:lvl6pPr>
      <a:lvl7pPr marL="3661106" indent="-281623" algn="l" defTabSz="563247" rtl="0" eaLnBrk="1" latinLnBrk="0" hangingPunct="1">
        <a:spcBef>
          <a:spcPct val="20000"/>
        </a:spcBef>
        <a:buFont typeface="Arial"/>
        <a:buChar char="•"/>
        <a:defRPr sz="2500" kern="1200">
          <a:solidFill>
            <a:schemeClr val="tx1"/>
          </a:solidFill>
          <a:latin typeface="+mn-lt"/>
          <a:ea typeface="+mn-ea"/>
          <a:cs typeface="+mn-cs"/>
        </a:defRPr>
      </a:lvl7pPr>
      <a:lvl8pPr marL="4224351" indent="-281623" algn="l" defTabSz="563247" rtl="0" eaLnBrk="1" latinLnBrk="0" hangingPunct="1">
        <a:spcBef>
          <a:spcPct val="20000"/>
        </a:spcBef>
        <a:buFont typeface="Arial"/>
        <a:buChar char="•"/>
        <a:defRPr sz="2500" kern="1200">
          <a:solidFill>
            <a:schemeClr val="tx1"/>
          </a:solidFill>
          <a:latin typeface="+mn-lt"/>
          <a:ea typeface="+mn-ea"/>
          <a:cs typeface="+mn-cs"/>
        </a:defRPr>
      </a:lvl8pPr>
      <a:lvl9pPr marL="4787598" indent="-281623" algn="l" defTabSz="5632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63247" rtl="0" eaLnBrk="1" latinLnBrk="0" hangingPunct="1">
        <a:defRPr sz="2300" kern="1200">
          <a:solidFill>
            <a:schemeClr val="tx1"/>
          </a:solidFill>
          <a:latin typeface="+mn-lt"/>
          <a:ea typeface="+mn-ea"/>
          <a:cs typeface="+mn-cs"/>
        </a:defRPr>
      </a:lvl1pPr>
      <a:lvl2pPr marL="563247" algn="l" defTabSz="563247" rtl="0" eaLnBrk="1" latinLnBrk="0" hangingPunct="1">
        <a:defRPr sz="2300" kern="1200">
          <a:solidFill>
            <a:schemeClr val="tx1"/>
          </a:solidFill>
          <a:latin typeface="+mn-lt"/>
          <a:ea typeface="+mn-ea"/>
          <a:cs typeface="+mn-cs"/>
        </a:defRPr>
      </a:lvl2pPr>
      <a:lvl3pPr marL="1126493" algn="l" defTabSz="563247" rtl="0" eaLnBrk="1" latinLnBrk="0" hangingPunct="1">
        <a:defRPr sz="2300" kern="1200">
          <a:solidFill>
            <a:schemeClr val="tx1"/>
          </a:solidFill>
          <a:latin typeface="+mn-lt"/>
          <a:ea typeface="+mn-ea"/>
          <a:cs typeface="+mn-cs"/>
        </a:defRPr>
      </a:lvl3pPr>
      <a:lvl4pPr marL="1689740" algn="l" defTabSz="563247" rtl="0" eaLnBrk="1" latinLnBrk="0" hangingPunct="1">
        <a:defRPr sz="2300" kern="1200">
          <a:solidFill>
            <a:schemeClr val="tx1"/>
          </a:solidFill>
          <a:latin typeface="+mn-lt"/>
          <a:ea typeface="+mn-ea"/>
          <a:cs typeface="+mn-cs"/>
        </a:defRPr>
      </a:lvl4pPr>
      <a:lvl5pPr marL="2252988" algn="l" defTabSz="563247" rtl="0" eaLnBrk="1" latinLnBrk="0" hangingPunct="1">
        <a:defRPr sz="2300" kern="1200">
          <a:solidFill>
            <a:schemeClr val="tx1"/>
          </a:solidFill>
          <a:latin typeface="+mn-lt"/>
          <a:ea typeface="+mn-ea"/>
          <a:cs typeface="+mn-cs"/>
        </a:defRPr>
      </a:lvl5pPr>
      <a:lvl6pPr marL="2816235" algn="l" defTabSz="563247" rtl="0" eaLnBrk="1" latinLnBrk="0" hangingPunct="1">
        <a:defRPr sz="2300" kern="1200">
          <a:solidFill>
            <a:schemeClr val="tx1"/>
          </a:solidFill>
          <a:latin typeface="+mn-lt"/>
          <a:ea typeface="+mn-ea"/>
          <a:cs typeface="+mn-cs"/>
        </a:defRPr>
      </a:lvl6pPr>
      <a:lvl7pPr marL="3379480" algn="l" defTabSz="563247" rtl="0" eaLnBrk="1" latinLnBrk="0" hangingPunct="1">
        <a:defRPr sz="2300" kern="1200">
          <a:solidFill>
            <a:schemeClr val="tx1"/>
          </a:solidFill>
          <a:latin typeface="+mn-lt"/>
          <a:ea typeface="+mn-ea"/>
          <a:cs typeface="+mn-cs"/>
        </a:defRPr>
      </a:lvl7pPr>
      <a:lvl8pPr marL="3942729" algn="l" defTabSz="563247" rtl="0" eaLnBrk="1" latinLnBrk="0" hangingPunct="1">
        <a:defRPr sz="2300" kern="1200">
          <a:solidFill>
            <a:schemeClr val="tx1"/>
          </a:solidFill>
          <a:latin typeface="+mn-lt"/>
          <a:ea typeface="+mn-ea"/>
          <a:cs typeface="+mn-cs"/>
        </a:defRPr>
      </a:lvl8pPr>
      <a:lvl9pPr marL="4505975" algn="l" defTabSz="563247" rtl="0" eaLnBrk="1" latinLnBrk="0" hangingPunct="1">
        <a:defRPr sz="2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1E2022"/>
        </a:solidFill>
        <a:effectLst/>
      </p:bgPr>
    </p:bg>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444142" y="1973898"/>
            <a:ext cx="8262814" cy="4187952"/>
          </a:xfrm>
          <a:prstGeom prst="rect">
            <a:avLst/>
          </a:prstGeom>
          <a:noFill/>
          <a:ln>
            <a:noFill/>
          </a:ln>
        </p:spPr>
        <p:txBody>
          <a:bodyPr lIns="91425" tIns="91425" rIns="91425" bIns="91425" anchor="t" anchorCtr="0"/>
          <a:lstStyle>
            <a:lvl1pPr marL="0" marR="0" lvl="0" indent="285750" algn="l" rtl="0">
              <a:spcBef>
                <a:spcPts val="900"/>
              </a:spcBef>
              <a:buClr>
                <a:srgbClr val="A5A5A5"/>
              </a:buClr>
              <a:buSzPct val="100000"/>
              <a:buFont typeface="Merriweather Sans"/>
              <a:buChar char="​"/>
              <a:defRPr sz="4500" b="0" i="0" u="none" strike="noStrike" cap="none">
                <a:solidFill>
                  <a:schemeClr val="lt1"/>
                </a:solidFill>
                <a:latin typeface="Arial"/>
                <a:ea typeface="Arial"/>
                <a:cs typeface="Arial"/>
                <a:sym typeface="Arial"/>
              </a:defRPr>
            </a:lvl1pPr>
            <a:lvl2pPr marL="1371349" marR="0" lvl="1" indent="-285499" algn="l" rtl="0">
              <a:spcBef>
                <a:spcPts val="580"/>
              </a:spcBef>
              <a:buClr>
                <a:srgbClr val="A5A5A5"/>
              </a:buClr>
              <a:buSzPct val="100000"/>
              <a:buFont typeface="Merriweather Sans"/>
              <a:buChar char="​"/>
              <a:defRPr sz="2900" b="0" i="0" u="none" strike="noStrike" cap="none">
                <a:solidFill>
                  <a:srgbClr val="CCCCCC"/>
                </a:solidFill>
                <a:latin typeface="Arial"/>
                <a:ea typeface="Arial"/>
                <a:cs typeface="Arial"/>
                <a:sym typeface="Arial"/>
              </a:defRPr>
            </a:lvl2pPr>
            <a:lvl3pPr marL="2285597" marR="0" lvl="2" indent="-285346" algn="l" rtl="0">
              <a:spcBef>
                <a:spcPts val="580"/>
              </a:spcBef>
              <a:buClr>
                <a:srgbClr val="A5A5A5"/>
              </a:buClr>
              <a:buSzPct val="100000"/>
              <a:buFont typeface="Merriweather Sans"/>
              <a:buChar char="​"/>
              <a:defRPr sz="2900" b="0" i="0" u="none" strike="noStrike" cap="none">
                <a:solidFill>
                  <a:srgbClr val="CCCCCC"/>
                </a:solidFill>
                <a:latin typeface="Arial"/>
                <a:ea typeface="Arial"/>
                <a:cs typeface="Arial"/>
                <a:sym typeface="Arial"/>
              </a:defRPr>
            </a:lvl3pPr>
            <a:lvl4pPr marL="3199843" marR="0" lvl="3" indent="-285193" algn="l" rtl="0">
              <a:spcBef>
                <a:spcPts val="580"/>
              </a:spcBef>
              <a:buClr>
                <a:srgbClr val="A5A5A5"/>
              </a:buClr>
              <a:buSzPct val="100000"/>
              <a:buFont typeface="Merriweather Sans"/>
              <a:buChar char="​"/>
              <a:defRPr sz="2900" b="0" i="0" u="none" strike="noStrike" cap="none">
                <a:solidFill>
                  <a:srgbClr val="CCCCCC"/>
                </a:solidFill>
                <a:latin typeface="Arial"/>
                <a:ea typeface="Arial"/>
                <a:cs typeface="Arial"/>
                <a:sym typeface="Arial"/>
              </a:defRPr>
            </a:lvl4pPr>
            <a:lvl5pPr marL="4114091" marR="0" lvl="4" indent="-285041" algn="l" rtl="0">
              <a:spcBef>
                <a:spcPts val="580"/>
              </a:spcBef>
              <a:buClr>
                <a:srgbClr val="A5A5A5"/>
              </a:buClr>
              <a:buSzPct val="100000"/>
              <a:buFont typeface="Merriweather Sans"/>
              <a:buChar char="​"/>
              <a:defRPr sz="2900" b="0" i="0" u="none" strike="noStrike" cap="none">
                <a:solidFill>
                  <a:srgbClr val="CCCCCC"/>
                </a:solidFill>
                <a:latin typeface="Arial"/>
                <a:ea typeface="Arial"/>
                <a:cs typeface="Arial"/>
                <a:sym typeface="Arial"/>
              </a:defRPr>
            </a:lvl5pPr>
            <a:lvl6pPr marL="5028361" marR="0" lvl="5" indent="-215060" algn="l" rtl="0">
              <a:spcBef>
                <a:spcPts val="800"/>
              </a:spcBef>
              <a:buClr>
                <a:schemeClr val="dk1"/>
              </a:buClr>
              <a:buSzPct val="100000"/>
              <a:buFont typeface="Arial"/>
              <a:buChar char="•"/>
              <a:defRPr sz="4000" b="0" i="0" u="none" strike="noStrike" cap="none">
                <a:solidFill>
                  <a:schemeClr val="dk1"/>
                </a:solidFill>
                <a:latin typeface="Arial"/>
                <a:ea typeface="Arial"/>
                <a:cs typeface="Arial"/>
                <a:sym typeface="Arial"/>
              </a:defRPr>
            </a:lvl6pPr>
            <a:lvl7pPr marL="5942609" marR="0" lvl="6" indent="-214908" algn="l" rtl="0">
              <a:spcBef>
                <a:spcPts val="800"/>
              </a:spcBef>
              <a:buClr>
                <a:schemeClr val="dk1"/>
              </a:buClr>
              <a:buSzPct val="100000"/>
              <a:buFont typeface="Arial"/>
              <a:buChar char="•"/>
              <a:defRPr sz="4000" b="0" i="0" u="none" strike="noStrike" cap="none">
                <a:solidFill>
                  <a:schemeClr val="dk1"/>
                </a:solidFill>
                <a:latin typeface="Arial"/>
                <a:ea typeface="Arial"/>
                <a:cs typeface="Arial"/>
                <a:sym typeface="Arial"/>
              </a:defRPr>
            </a:lvl7pPr>
            <a:lvl8pPr marL="6856856" marR="0" lvl="7" indent="-214756" algn="l" rtl="0">
              <a:spcBef>
                <a:spcPts val="800"/>
              </a:spcBef>
              <a:buClr>
                <a:schemeClr val="dk1"/>
              </a:buClr>
              <a:buSzPct val="100000"/>
              <a:buFont typeface="Arial"/>
              <a:buChar char="•"/>
              <a:defRPr sz="4000" b="0" i="0" u="none" strike="noStrike" cap="none">
                <a:solidFill>
                  <a:schemeClr val="dk1"/>
                </a:solidFill>
                <a:latin typeface="Arial"/>
                <a:ea typeface="Arial"/>
                <a:cs typeface="Arial"/>
                <a:sym typeface="Arial"/>
              </a:defRPr>
            </a:lvl8pPr>
            <a:lvl9pPr marL="7771106" marR="0" lvl="8" indent="-214606" algn="l" rtl="0">
              <a:spcBef>
                <a:spcPts val="800"/>
              </a:spcBef>
              <a:buClr>
                <a:schemeClr val="dk1"/>
              </a:buClr>
              <a:buSzPct val="100000"/>
              <a:buFont typeface="Arial"/>
              <a:buChar char="•"/>
              <a:defRPr sz="4000" b="0" i="0" u="none" strike="noStrike" cap="none">
                <a:solidFill>
                  <a:schemeClr val="dk1"/>
                </a:solidFill>
                <a:latin typeface="Arial"/>
                <a:ea typeface="Arial"/>
                <a:cs typeface="Arial"/>
                <a:sym typeface="Arial"/>
              </a:defRPr>
            </a:lvl9pPr>
          </a:lstStyle>
          <a:p>
            <a:endParaRPr dirty="0"/>
          </a:p>
        </p:txBody>
      </p:sp>
      <p:sp>
        <p:nvSpPr>
          <p:cNvPr id="30" name="Shape 30"/>
          <p:cNvSpPr txBox="1">
            <a:spLocks noGrp="1"/>
          </p:cNvSpPr>
          <p:nvPr>
            <p:ph type="sldNum" idx="12"/>
          </p:nvPr>
        </p:nvSpPr>
        <p:spPr>
          <a:xfrm>
            <a:off x="8496279" y="6502250"/>
            <a:ext cx="210678" cy="146194"/>
          </a:xfrm>
          <a:prstGeom prst="rect">
            <a:avLst/>
          </a:prstGeom>
          <a:noFill/>
          <a:ln>
            <a:noFill/>
          </a:ln>
        </p:spPr>
        <p:txBody>
          <a:bodyPr lIns="0" tIns="0" rIns="0" bIns="0" anchor="ctr" anchorCtr="0">
            <a:noAutofit/>
          </a:bodyPr>
          <a:lstStyle/>
          <a:p>
            <a:pPr algn="r" defTabSz="914400">
              <a:buSzPct val="25000"/>
            </a:pPr>
            <a:fld id="{00000000-1234-1234-1234-123412341234}" type="slidenum">
              <a:rPr lang="en-US" sz="950" kern="0" smtClean="0">
                <a:solidFill>
                  <a:srgbClr val="999999"/>
                </a:solidFill>
                <a:latin typeface="Arial"/>
                <a:ea typeface="Arial"/>
                <a:cs typeface="Arial"/>
                <a:sym typeface="Arial"/>
              </a:rPr>
              <a:pPr algn="r" defTabSz="914400">
                <a:buSzPct val="25000"/>
              </a:pPr>
              <a:t>‹#›</a:t>
            </a:fld>
            <a:endParaRPr lang="en-US" sz="950" kern="0">
              <a:solidFill>
                <a:srgbClr val="999999"/>
              </a:solidFill>
              <a:latin typeface="Arial"/>
              <a:ea typeface="Arial"/>
              <a:cs typeface="Arial"/>
              <a:sym typeface="Arial"/>
            </a:endParaRPr>
          </a:p>
        </p:txBody>
      </p:sp>
      <p:sp>
        <p:nvSpPr>
          <p:cNvPr id="31" name="Shape 31"/>
          <p:cNvSpPr txBox="1">
            <a:spLocks noGrp="1"/>
          </p:cNvSpPr>
          <p:nvPr>
            <p:ph type="title"/>
          </p:nvPr>
        </p:nvSpPr>
        <p:spPr>
          <a:xfrm>
            <a:off x="444142" y="450596"/>
            <a:ext cx="8262814" cy="603504"/>
          </a:xfrm>
          <a:prstGeom prst="rect">
            <a:avLst/>
          </a:prstGeom>
          <a:noFill/>
          <a:ln>
            <a:noFill/>
          </a:ln>
        </p:spPr>
        <p:txBody>
          <a:bodyPr lIns="91425" tIns="91425" rIns="91425" bIns="91425" anchor="b" anchorCtr="0"/>
          <a:lstStyle>
            <a:lvl1pPr marL="0" marR="0" lvl="0" indent="0" algn="ctr" rtl="0">
              <a:spcBef>
                <a:spcPts val="0"/>
              </a:spcBef>
              <a:buClr>
                <a:schemeClr val="lt1"/>
              </a:buClr>
              <a:buFont typeface="Arial"/>
              <a:buNone/>
              <a:defRPr sz="6600" b="0" i="0" u="none" strike="noStrike" cap="none">
                <a:solidFill>
                  <a:schemeClr val="lt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2" name="Shape 32"/>
          <p:cNvSpPr txBox="1"/>
          <p:nvPr/>
        </p:nvSpPr>
        <p:spPr>
          <a:xfrm>
            <a:off x="-710507" y="3154957"/>
            <a:ext cx="342855" cy="457200"/>
          </a:xfrm>
          <a:prstGeom prst="rect">
            <a:avLst/>
          </a:prstGeom>
          <a:noFill/>
          <a:ln>
            <a:noFill/>
          </a:ln>
        </p:spPr>
        <p:txBody>
          <a:bodyPr lIns="0" tIns="22850" rIns="45700" bIns="22850" anchor="t" anchorCtr="0">
            <a:noAutofit/>
          </a:bodyPr>
          <a:lstStyle/>
          <a:p>
            <a:pPr defTabSz="914400">
              <a:buClr>
                <a:srgbClr val="8D6CAB"/>
              </a:buClr>
              <a:buFont typeface="Noto Sans Symbols"/>
              <a:buNone/>
            </a:pPr>
            <a:endParaRPr sz="1750" kern="0">
              <a:solidFill>
                <a:srgbClr val="747B7F"/>
              </a:solidFill>
              <a:latin typeface="Arial"/>
              <a:ea typeface="Arial"/>
              <a:cs typeface="Arial"/>
              <a:sym typeface="Arial"/>
            </a:endParaRPr>
          </a:p>
        </p:txBody>
      </p:sp>
    </p:spTree>
    <p:extLst>
      <p:ext uri="{BB962C8B-B14F-4D97-AF65-F5344CB8AC3E}">
        <p14:creationId xmlns:p14="http://schemas.microsoft.com/office/powerpoint/2010/main" val="767666917"/>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9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60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4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7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1E202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0111" y="1978239"/>
            <a:ext cx="8359208" cy="4177734"/>
          </a:xfrm>
          <a:prstGeom prst="rect">
            <a:avLst/>
          </a:prstGeom>
        </p:spPr>
        <p:txBody>
          <a:bodyPr vert="horz" lIns="0" tIns="54598" rIns="109194" bIns="5459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Slide Number Placeholder 5"/>
          <p:cNvSpPr>
            <a:spLocks noGrp="1"/>
          </p:cNvSpPr>
          <p:nvPr>
            <p:ph type="sldNum" sz="quarter" idx="4"/>
          </p:nvPr>
        </p:nvSpPr>
        <p:spPr>
          <a:xfrm>
            <a:off x="8496279" y="6515876"/>
            <a:ext cx="210678" cy="118943"/>
          </a:xfrm>
          <a:prstGeom prst="rect">
            <a:avLst/>
          </a:prstGeom>
        </p:spPr>
        <p:txBody>
          <a:bodyPr vert="horz" wrap="square" lIns="0" tIns="0" rIns="0" bIns="0" rtlCol="0" anchor="ctr">
            <a:spAutoFit/>
          </a:bodyPr>
          <a:lstStyle>
            <a:lvl1pPr algn="r">
              <a:defRPr sz="773">
                <a:solidFill>
                  <a:srgbClr val="999999"/>
                </a:solidFill>
                <a:latin typeface="+mn-lt"/>
                <a:cs typeface="AvenirNext LT Pro Regular"/>
              </a:defRPr>
            </a:lvl1pPr>
          </a:lstStyle>
          <a:p>
            <a:pPr defTabSz="383758"/>
            <a:fld id="{75897B0D-BA2C-2244-86F3-025175B80EAC}" type="slidenum">
              <a:rPr lang="en-US" smtClean="0"/>
              <a:pPr defTabSz="383758"/>
              <a:t>‹#›</a:t>
            </a:fld>
            <a:endParaRPr lang="en-US" dirty="0"/>
          </a:p>
        </p:txBody>
      </p:sp>
      <p:sp>
        <p:nvSpPr>
          <p:cNvPr id="5" name="Title Placeholder 1"/>
          <p:cNvSpPr>
            <a:spLocks noGrp="1"/>
          </p:cNvSpPr>
          <p:nvPr>
            <p:ph type="title"/>
          </p:nvPr>
        </p:nvSpPr>
        <p:spPr>
          <a:xfrm>
            <a:off x="444142" y="450596"/>
            <a:ext cx="8262814" cy="603504"/>
          </a:xfrm>
          <a:prstGeom prst="rect">
            <a:avLst/>
          </a:prstGeom>
        </p:spPr>
        <p:txBody>
          <a:bodyPr vert="horz" lIns="0" tIns="54598" rIns="0" bIns="54598" rtlCol="0" anchor="b">
            <a:noAutofit/>
          </a:bodyPr>
          <a:lstStyle/>
          <a:p>
            <a:r>
              <a:rPr lang="en-US" smtClean="0"/>
              <a:t>Click to edit Master title style</a:t>
            </a:r>
            <a:endParaRPr lang="en-US" dirty="0"/>
          </a:p>
        </p:txBody>
      </p:sp>
      <p:sp>
        <p:nvSpPr>
          <p:cNvPr id="2" name="TextBox 1"/>
          <p:cNvSpPr txBox="1"/>
          <p:nvPr/>
        </p:nvSpPr>
        <p:spPr>
          <a:xfrm>
            <a:off x="-710505" y="3154957"/>
            <a:ext cx="342855" cy="457200"/>
          </a:xfrm>
          <a:prstGeom prst="rect">
            <a:avLst/>
          </a:prstGeom>
        </p:spPr>
        <p:txBody>
          <a:bodyPr vert="horz" wrap="none" lIns="0" tIns="19187" rIns="38375" bIns="19187" rtlCol="0">
            <a:noAutofit/>
          </a:bodyPr>
          <a:lstStyle/>
          <a:p>
            <a:pPr defTabSz="191869">
              <a:spcBef>
                <a:spcPct val="20000"/>
              </a:spcBef>
              <a:buClr>
                <a:srgbClr val="8D6CAB"/>
              </a:buClr>
              <a:buFont typeface="Wingdings" pitchFamily="2" charset="2"/>
              <a:buNone/>
            </a:pPr>
            <a:endParaRPr lang="en-US" sz="1476" dirty="0" smtClean="0">
              <a:solidFill>
                <a:srgbClr val="313335">
                  <a:lumMod val="65000"/>
                  <a:lumOff val="35000"/>
                </a:srgbClr>
              </a:solidFill>
              <a:cs typeface="AvenirNext LT Pro Regular"/>
            </a:endParaRPr>
          </a:p>
        </p:txBody>
      </p:sp>
    </p:spTree>
    <p:extLst>
      <p:ext uri="{BB962C8B-B14F-4D97-AF65-F5344CB8AC3E}">
        <p14:creationId xmlns:p14="http://schemas.microsoft.com/office/powerpoint/2010/main" val="126246111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Lst>
  <p:transition>
    <p:fade/>
  </p:transition>
  <p:timing>
    <p:tnLst>
      <p:par>
        <p:cTn id="1" dur="indefinite" restart="never" nodeType="tmRoot"/>
      </p:par>
    </p:tnLst>
  </p:timing>
  <p:hf hdr="0" ftr="0" dt="0"/>
  <p:txStyles>
    <p:titleStyle>
      <a:lvl1pPr algn="ctr" defTabSz="383758" rtl="0" eaLnBrk="1" latinLnBrk="0" hangingPunct="1">
        <a:spcBef>
          <a:spcPct val="0"/>
        </a:spcBef>
        <a:buNone/>
        <a:defRPr sz="3093" b="0" i="0" kern="1200">
          <a:solidFill>
            <a:schemeClr val="bg1"/>
          </a:solidFill>
          <a:latin typeface="+mj-lt"/>
          <a:ea typeface="+mj-ea"/>
          <a:cs typeface="AvenirNext LT Pro Regular"/>
        </a:defRPr>
      </a:lvl1pPr>
    </p:titleStyle>
    <p:bodyStyle>
      <a:lvl1pPr marL="80341" indent="0" algn="l" defTabSz="383758" rtl="0" eaLnBrk="1" latinLnBrk="0" hangingPunct="1">
        <a:spcBef>
          <a:spcPct val="20000"/>
        </a:spcBef>
        <a:buClr>
          <a:schemeClr val="bg1">
            <a:lumMod val="65000"/>
          </a:schemeClr>
        </a:buClr>
        <a:buFont typeface="Lucida Grande"/>
        <a:buChar char="​"/>
        <a:defRPr sz="1687" b="0" i="0" kern="1200">
          <a:solidFill>
            <a:schemeClr val="bg1"/>
          </a:solidFill>
          <a:latin typeface="+mn-lt"/>
          <a:ea typeface="+mn-ea"/>
          <a:cs typeface="AvenirNext LT Pro Regular"/>
        </a:defRPr>
      </a:lvl1pPr>
      <a:lvl2pPr marL="312439" indent="0" algn="l" defTabSz="383758" rtl="0" eaLnBrk="1" latinLnBrk="0" hangingPunct="1">
        <a:spcBef>
          <a:spcPct val="20000"/>
        </a:spcBef>
        <a:buClrTx/>
        <a:buFont typeface="Arial" panose="020B0604020202020204" pitchFamily="34" charset="0"/>
        <a:buNone/>
        <a:defRPr sz="1687" b="0" i="0" kern="1200">
          <a:solidFill>
            <a:schemeClr val="bg1"/>
          </a:solidFill>
          <a:latin typeface="+mn-lt"/>
          <a:ea typeface="+mn-ea"/>
          <a:cs typeface="AvenirNext LT Pro Regular"/>
        </a:defRPr>
      </a:lvl2pPr>
      <a:lvl3pPr marL="473122" indent="0" algn="l" defTabSz="383758" rtl="0" eaLnBrk="1" latinLnBrk="0" hangingPunct="1">
        <a:spcBef>
          <a:spcPct val="20000"/>
        </a:spcBef>
        <a:buClr>
          <a:schemeClr val="bg1">
            <a:lumMod val="65000"/>
          </a:schemeClr>
        </a:buClr>
        <a:buFont typeface="Arial" panose="020B0604020202020204" pitchFamily="34" charset="0"/>
        <a:buNone/>
        <a:defRPr sz="1406" b="0" i="0" kern="1200">
          <a:solidFill>
            <a:srgbClr val="CCCCCC"/>
          </a:solidFill>
          <a:latin typeface="+mn-lt"/>
          <a:ea typeface="+mn-ea"/>
          <a:cs typeface="AvenirNext LT Pro Regular"/>
        </a:defRPr>
      </a:lvl3pPr>
      <a:lvl4pPr marL="633805" indent="0" algn="l" defTabSz="383758" rtl="0" eaLnBrk="1" latinLnBrk="0" hangingPunct="1">
        <a:spcBef>
          <a:spcPct val="20000"/>
        </a:spcBef>
        <a:buClr>
          <a:schemeClr val="bg1">
            <a:lumMod val="65000"/>
          </a:schemeClr>
        </a:buClr>
        <a:buFont typeface="Arial" panose="020B0604020202020204" pitchFamily="34" charset="0"/>
        <a:buNone/>
        <a:defRPr sz="1406" b="0" i="0" kern="1200">
          <a:solidFill>
            <a:srgbClr val="CCCCCC"/>
          </a:solidFill>
          <a:latin typeface="+mn-lt"/>
          <a:ea typeface="+mn-ea"/>
          <a:cs typeface="AvenirNext LT Pro Regular"/>
        </a:defRPr>
      </a:lvl4pPr>
      <a:lvl5pPr marL="794488" indent="0" algn="l" defTabSz="383758" rtl="0" eaLnBrk="1" latinLnBrk="0" hangingPunct="1">
        <a:spcBef>
          <a:spcPct val="20000"/>
        </a:spcBef>
        <a:buClr>
          <a:schemeClr val="bg1">
            <a:lumMod val="65000"/>
          </a:schemeClr>
        </a:buClr>
        <a:buSzPct val="100000"/>
        <a:buFont typeface="Arial" panose="020B0604020202020204" pitchFamily="34" charset="0"/>
        <a:buNone/>
        <a:defRPr sz="1406" b="0" i="0" kern="1200">
          <a:solidFill>
            <a:srgbClr val="CCCCCC"/>
          </a:solidFill>
          <a:latin typeface="+mn-lt"/>
          <a:ea typeface="+mn-ea"/>
          <a:cs typeface="AvenirNext LT Pro Regular"/>
        </a:defRPr>
      </a:lvl5pPr>
      <a:lvl6pPr marL="2110674" indent="-191879" algn="l" defTabSz="383758" rtl="0" eaLnBrk="1" latinLnBrk="0" hangingPunct="1">
        <a:spcBef>
          <a:spcPct val="20000"/>
        </a:spcBef>
        <a:buFont typeface="Arial"/>
        <a:buChar char="•"/>
        <a:defRPr sz="1687" kern="1200">
          <a:solidFill>
            <a:schemeClr val="tx1"/>
          </a:solidFill>
          <a:latin typeface="+mn-lt"/>
          <a:ea typeface="+mn-ea"/>
          <a:cs typeface="+mn-cs"/>
        </a:defRPr>
      </a:lvl6pPr>
      <a:lvl7pPr marL="2494433" indent="-191879" algn="l" defTabSz="383758" rtl="0" eaLnBrk="1" latinLnBrk="0" hangingPunct="1">
        <a:spcBef>
          <a:spcPct val="20000"/>
        </a:spcBef>
        <a:buFont typeface="Arial"/>
        <a:buChar char="•"/>
        <a:defRPr sz="1687" kern="1200">
          <a:solidFill>
            <a:schemeClr val="tx1"/>
          </a:solidFill>
          <a:latin typeface="+mn-lt"/>
          <a:ea typeface="+mn-ea"/>
          <a:cs typeface="+mn-cs"/>
        </a:defRPr>
      </a:lvl7pPr>
      <a:lvl8pPr marL="2878193" indent="-191879" algn="l" defTabSz="383758" rtl="0" eaLnBrk="1" latinLnBrk="0" hangingPunct="1">
        <a:spcBef>
          <a:spcPct val="20000"/>
        </a:spcBef>
        <a:buFont typeface="Arial"/>
        <a:buChar char="•"/>
        <a:defRPr sz="1687" kern="1200">
          <a:solidFill>
            <a:schemeClr val="tx1"/>
          </a:solidFill>
          <a:latin typeface="+mn-lt"/>
          <a:ea typeface="+mn-ea"/>
          <a:cs typeface="+mn-cs"/>
        </a:defRPr>
      </a:lvl8pPr>
      <a:lvl9pPr marL="3261952" indent="-191879" algn="l" defTabSz="383758" rtl="0" eaLnBrk="1" latinLnBrk="0" hangingPunct="1">
        <a:spcBef>
          <a:spcPct val="20000"/>
        </a:spcBef>
        <a:buFont typeface="Arial"/>
        <a:buChar char="•"/>
        <a:defRPr sz="1687" kern="1200">
          <a:solidFill>
            <a:schemeClr val="tx1"/>
          </a:solidFill>
          <a:latin typeface="+mn-lt"/>
          <a:ea typeface="+mn-ea"/>
          <a:cs typeface="+mn-cs"/>
        </a:defRPr>
      </a:lvl9pPr>
    </p:bodyStyle>
    <p:otherStyle>
      <a:defPPr>
        <a:defRPr lang="en-US"/>
      </a:defPPr>
      <a:lvl1pPr marL="0" algn="l" defTabSz="383758" rtl="0" eaLnBrk="1" latinLnBrk="0" hangingPunct="1">
        <a:defRPr sz="1617" kern="1200">
          <a:solidFill>
            <a:schemeClr val="tx1"/>
          </a:solidFill>
          <a:latin typeface="+mn-lt"/>
          <a:ea typeface="+mn-ea"/>
          <a:cs typeface="+mn-cs"/>
        </a:defRPr>
      </a:lvl1pPr>
      <a:lvl2pPr marL="383758" algn="l" defTabSz="383758" rtl="0" eaLnBrk="1" latinLnBrk="0" hangingPunct="1">
        <a:defRPr sz="1617" kern="1200">
          <a:solidFill>
            <a:schemeClr val="tx1"/>
          </a:solidFill>
          <a:latin typeface="+mn-lt"/>
          <a:ea typeface="+mn-ea"/>
          <a:cs typeface="+mn-cs"/>
        </a:defRPr>
      </a:lvl2pPr>
      <a:lvl3pPr marL="767518" algn="l" defTabSz="383758" rtl="0" eaLnBrk="1" latinLnBrk="0" hangingPunct="1">
        <a:defRPr sz="1617" kern="1200">
          <a:solidFill>
            <a:schemeClr val="tx1"/>
          </a:solidFill>
          <a:latin typeface="+mn-lt"/>
          <a:ea typeface="+mn-ea"/>
          <a:cs typeface="+mn-cs"/>
        </a:defRPr>
      </a:lvl3pPr>
      <a:lvl4pPr marL="1151276" algn="l" defTabSz="383758" rtl="0" eaLnBrk="1" latinLnBrk="0" hangingPunct="1">
        <a:defRPr sz="1617" kern="1200">
          <a:solidFill>
            <a:schemeClr val="tx1"/>
          </a:solidFill>
          <a:latin typeface="+mn-lt"/>
          <a:ea typeface="+mn-ea"/>
          <a:cs typeface="+mn-cs"/>
        </a:defRPr>
      </a:lvl4pPr>
      <a:lvl5pPr marL="1535037" algn="l" defTabSz="383758" rtl="0" eaLnBrk="1" latinLnBrk="0" hangingPunct="1">
        <a:defRPr sz="1617" kern="1200">
          <a:solidFill>
            <a:schemeClr val="tx1"/>
          </a:solidFill>
          <a:latin typeface="+mn-lt"/>
          <a:ea typeface="+mn-ea"/>
          <a:cs typeface="+mn-cs"/>
        </a:defRPr>
      </a:lvl5pPr>
      <a:lvl6pPr marL="1918796" algn="l" defTabSz="383758" rtl="0" eaLnBrk="1" latinLnBrk="0" hangingPunct="1">
        <a:defRPr sz="1617" kern="1200">
          <a:solidFill>
            <a:schemeClr val="tx1"/>
          </a:solidFill>
          <a:latin typeface="+mn-lt"/>
          <a:ea typeface="+mn-ea"/>
          <a:cs typeface="+mn-cs"/>
        </a:defRPr>
      </a:lvl6pPr>
      <a:lvl7pPr marL="2302553" algn="l" defTabSz="383758" rtl="0" eaLnBrk="1" latinLnBrk="0" hangingPunct="1">
        <a:defRPr sz="1617" kern="1200">
          <a:solidFill>
            <a:schemeClr val="tx1"/>
          </a:solidFill>
          <a:latin typeface="+mn-lt"/>
          <a:ea typeface="+mn-ea"/>
          <a:cs typeface="+mn-cs"/>
        </a:defRPr>
      </a:lvl7pPr>
      <a:lvl8pPr marL="2686313" algn="l" defTabSz="383758" rtl="0" eaLnBrk="1" latinLnBrk="0" hangingPunct="1">
        <a:defRPr sz="1617" kern="1200">
          <a:solidFill>
            <a:schemeClr val="tx1"/>
          </a:solidFill>
          <a:latin typeface="+mn-lt"/>
          <a:ea typeface="+mn-ea"/>
          <a:cs typeface="+mn-cs"/>
        </a:defRPr>
      </a:lvl8pPr>
      <a:lvl9pPr marL="3070072" algn="l" defTabSz="383758" rtl="0" eaLnBrk="1" latinLnBrk="0" hangingPunct="1">
        <a:defRPr sz="1617"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6325995"/>
      </p:ext>
    </p:extLst>
  </p:cSld>
  <p:clrMap bg1="dk2" tx1="lt1" bg2="dk1"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xStyles>
    <p:titleStyle>
      <a:lvl1pPr algn="ctr" rtl="0" eaLnBrk="0" fontAlgn="base" hangingPunct="0">
        <a:spcBef>
          <a:spcPct val="0"/>
        </a:spcBef>
        <a:spcAft>
          <a:spcPct val="0"/>
        </a:spcAft>
        <a:defRPr sz="3500">
          <a:solidFill>
            <a:schemeClr val="tx1"/>
          </a:solidFill>
          <a:latin typeface="+mj-lt"/>
          <a:ea typeface="+mj-ea"/>
          <a:cs typeface="+mj-cs"/>
          <a:sym typeface="Arial" pitchFamily="34" charset="0"/>
        </a:defRPr>
      </a:lvl1pPr>
      <a:lvl2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2pPr>
      <a:lvl3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3pPr>
      <a:lvl4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4pPr>
      <a:lvl5pPr algn="ctr" rtl="0" eaLnBrk="0" fontAlgn="base" hangingPunct="0">
        <a:spcBef>
          <a:spcPct val="0"/>
        </a:spcBef>
        <a:spcAft>
          <a:spcPct val="0"/>
        </a:spcAft>
        <a:defRPr sz="3500">
          <a:solidFill>
            <a:schemeClr val="tx1"/>
          </a:solidFill>
          <a:latin typeface="Arial" charset="0"/>
          <a:ea typeface="ヒラギノ角ゴ ProN W3" charset="0"/>
          <a:cs typeface="ヒラギノ角ゴ ProN W3" charset="0"/>
          <a:sym typeface="Arial" pitchFamily="34" charset="0"/>
        </a:defRPr>
      </a:lvl5pPr>
      <a:lvl6pPr marL="321407"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6pPr>
      <a:lvl7pPr marL="642816"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7pPr>
      <a:lvl8pPr marL="964224"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8pPr>
      <a:lvl9pPr marL="1285631" algn="ctr" rtl="0" fontAlgn="base">
        <a:spcBef>
          <a:spcPct val="0"/>
        </a:spcBef>
        <a:spcAft>
          <a:spcPct val="0"/>
        </a:spcAft>
        <a:defRPr sz="3500">
          <a:solidFill>
            <a:schemeClr val="tx1"/>
          </a:solidFill>
          <a:latin typeface="Arial" charset="0"/>
          <a:ea typeface="ヒラギノ角ゴ ProN W3" charset="0"/>
          <a:cs typeface="ヒラギノ角ゴ ProN W3" charset="0"/>
          <a:sym typeface="Arial" charset="0"/>
        </a:defRPr>
      </a:lvl9pPr>
    </p:titleStyle>
    <p:bodyStyle>
      <a:lvl1pPr marL="241056" indent="-241056"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1pPr>
      <a:lvl2pPr marL="522287" indent="-200880"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2pPr>
      <a:lvl3pPr marL="803520"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3pPr>
      <a:lvl4pPr marL="1124930"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4pPr>
      <a:lvl5pPr marL="1446336" indent="-160704" algn="ctr" rtl="0" eaLnBrk="0" fontAlgn="base" hangingPunct="0">
        <a:lnSpc>
          <a:spcPct val="120000"/>
        </a:lnSpc>
        <a:spcBef>
          <a:spcPct val="0"/>
        </a:spcBef>
        <a:spcAft>
          <a:spcPct val="0"/>
        </a:spcAft>
        <a:defRPr sz="2200">
          <a:solidFill>
            <a:schemeClr val="tx1"/>
          </a:solidFill>
          <a:latin typeface="+mn-lt"/>
          <a:ea typeface="+mn-ea"/>
          <a:cs typeface="+mn-cs"/>
          <a:sym typeface="Arial" pitchFamily="34" charset="0"/>
        </a:defRPr>
      </a:lvl5pPr>
      <a:lvl6pPr marL="321407" algn="ctr" rtl="0" fontAlgn="base">
        <a:lnSpc>
          <a:spcPct val="120000"/>
        </a:lnSpc>
        <a:spcBef>
          <a:spcPct val="0"/>
        </a:spcBef>
        <a:spcAft>
          <a:spcPct val="0"/>
        </a:spcAft>
        <a:defRPr sz="2200">
          <a:solidFill>
            <a:schemeClr val="tx1"/>
          </a:solidFill>
          <a:latin typeface="+mn-lt"/>
          <a:ea typeface="+mn-ea"/>
          <a:cs typeface="+mn-cs"/>
          <a:sym typeface="Arial" charset="0"/>
        </a:defRPr>
      </a:lvl6pPr>
      <a:lvl7pPr marL="642816" algn="ctr" rtl="0" fontAlgn="base">
        <a:lnSpc>
          <a:spcPct val="120000"/>
        </a:lnSpc>
        <a:spcBef>
          <a:spcPct val="0"/>
        </a:spcBef>
        <a:spcAft>
          <a:spcPct val="0"/>
        </a:spcAft>
        <a:defRPr sz="2200">
          <a:solidFill>
            <a:schemeClr val="tx1"/>
          </a:solidFill>
          <a:latin typeface="+mn-lt"/>
          <a:ea typeface="+mn-ea"/>
          <a:cs typeface="+mn-cs"/>
          <a:sym typeface="Arial" charset="0"/>
        </a:defRPr>
      </a:lvl7pPr>
      <a:lvl8pPr marL="964224" algn="ctr" rtl="0" fontAlgn="base">
        <a:lnSpc>
          <a:spcPct val="120000"/>
        </a:lnSpc>
        <a:spcBef>
          <a:spcPct val="0"/>
        </a:spcBef>
        <a:spcAft>
          <a:spcPct val="0"/>
        </a:spcAft>
        <a:defRPr sz="2200">
          <a:solidFill>
            <a:schemeClr val="tx1"/>
          </a:solidFill>
          <a:latin typeface="+mn-lt"/>
          <a:ea typeface="+mn-ea"/>
          <a:cs typeface="+mn-cs"/>
          <a:sym typeface="Arial" charset="0"/>
        </a:defRPr>
      </a:lvl8pPr>
      <a:lvl9pPr marL="1285631" algn="ctr" rtl="0" fontAlgn="base">
        <a:lnSpc>
          <a:spcPct val="120000"/>
        </a:lnSpc>
        <a:spcBef>
          <a:spcPct val="0"/>
        </a:spcBef>
        <a:spcAft>
          <a:spcPct val="0"/>
        </a:spcAft>
        <a:defRPr sz="2200">
          <a:solidFill>
            <a:schemeClr val="tx1"/>
          </a:solidFill>
          <a:latin typeface="+mn-lt"/>
          <a:ea typeface="+mn-ea"/>
          <a:cs typeface="+mn-cs"/>
          <a:sym typeface="Arial" charset="0"/>
        </a:defRPr>
      </a:lvl9pPr>
    </p:bodyStyle>
    <p:otherStyle>
      <a:defPPr>
        <a:defRPr lang="en-US"/>
      </a:defPPr>
      <a:lvl1pPr marL="0" algn="l" defTabSz="321407" rtl="0" eaLnBrk="1" latinLnBrk="0" hangingPunct="1">
        <a:defRPr sz="1300" kern="1200">
          <a:solidFill>
            <a:schemeClr val="tx1"/>
          </a:solidFill>
          <a:latin typeface="+mn-lt"/>
          <a:ea typeface="+mn-ea"/>
          <a:cs typeface="+mn-cs"/>
        </a:defRPr>
      </a:lvl1pPr>
      <a:lvl2pPr marL="321407" algn="l" defTabSz="321407" rtl="0" eaLnBrk="1" latinLnBrk="0" hangingPunct="1">
        <a:defRPr sz="1300" kern="1200">
          <a:solidFill>
            <a:schemeClr val="tx1"/>
          </a:solidFill>
          <a:latin typeface="+mn-lt"/>
          <a:ea typeface="+mn-ea"/>
          <a:cs typeface="+mn-cs"/>
        </a:defRPr>
      </a:lvl2pPr>
      <a:lvl3pPr marL="642816" algn="l" defTabSz="321407" rtl="0" eaLnBrk="1" latinLnBrk="0" hangingPunct="1">
        <a:defRPr sz="1300" kern="1200">
          <a:solidFill>
            <a:schemeClr val="tx1"/>
          </a:solidFill>
          <a:latin typeface="+mn-lt"/>
          <a:ea typeface="+mn-ea"/>
          <a:cs typeface="+mn-cs"/>
        </a:defRPr>
      </a:lvl3pPr>
      <a:lvl4pPr marL="964224" algn="l" defTabSz="321407" rtl="0" eaLnBrk="1" latinLnBrk="0" hangingPunct="1">
        <a:defRPr sz="1300" kern="1200">
          <a:solidFill>
            <a:schemeClr val="tx1"/>
          </a:solidFill>
          <a:latin typeface="+mn-lt"/>
          <a:ea typeface="+mn-ea"/>
          <a:cs typeface="+mn-cs"/>
        </a:defRPr>
      </a:lvl4pPr>
      <a:lvl5pPr marL="1285631" algn="l" defTabSz="321407" rtl="0" eaLnBrk="1" latinLnBrk="0" hangingPunct="1">
        <a:defRPr sz="1300" kern="1200">
          <a:solidFill>
            <a:schemeClr val="tx1"/>
          </a:solidFill>
          <a:latin typeface="+mn-lt"/>
          <a:ea typeface="+mn-ea"/>
          <a:cs typeface="+mn-cs"/>
        </a:defRPr>
      </a:lvl5pPr>
      <a:lvl6pPr marL="1607041" algn="l" defTabSz="321407" rtl="0" eaLnBrk="1" latinLnBrk="0" hangingPunct="1">
        <a:defRPr sz="1300" kern="1200">
          <a:solidFill>
            <a:schemeClr val="tx1"/>
          </a:solidFill>
          <a:latin typeface="+mn-lt"/>
          <a:ea typeface="+mn-ea"/>
          <a:cs typeface="+mn-cs"/>
        </a:defRPr>
      </a:lvl6pPr>
      <a:lvl7pPr marL="1928447" algn="l" defTabSz="321407" rtl="0" eaLnBrk="1" latinLnBrk="0" hangingPunct="1">
        <a:defRPr sz="1300" kern="1200">
          <a:solidFill>
            <a:schemeClr val="tx1"/>
          </a:solidFill>
          <a:latin typeface="+mn-lt"/>
          <a:ea typeface="+mn-ea"/>
          <a:cs typeface="+mn-cs"/>
        </a:defRPr>
      </a:lvl7pPr>
      <a:lvl8pPr marL="2249856" algn="l" defTabSz="321407" rtl="0" eaLnBrk="1" latinLnBrk="0" hangingPunct="1">
        <a:defRPr sz="1300" kern="1200">
          <a:solidFill>
            <a:schemeClr val="tx1"/>
          </a:solidFill>
          <a:latin typeface="+mn-lt"/>
          <a:ea typeface="+mn-ea"/>
          <a:cs typeface="+mn-cs"/>
        </a:defRPr>
      </a:lvl8pPr>
      <a:lvl9pPr marL="2571264" algn="l" defTabSz="321407" rtl="0" eaLnBrk="1" latinLnBrk="0" hangingPunct="1">
        <a:defRPr sz="13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fld id="{87DE6118-2437-4B30-8E3C-4D2BE6020583}" type="datetimeFigureOut">
              <a:rPr lang="en-US" dirty="0">
                <a:solidFill>
                  <a:srgbClr val="1A2E40"/>
                </a:solidFill>
              </a:rPr>
              <a:pPr defTabSz="914400"/>
              <a:t>4/23/17</a:t>
            </a:fld>
            <a:endParaRPr lang="en-US" dirty="0">
              <a:solidFill>
                <a:srgbClr val="1A2E40"/>
              </a:solidFill>
            </a:endParaRPr>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endParaRPr lang="en-US" dirty="0">
              <a:solidFill>
                <a:srgbClr val="1A2E40"/>
              </a:solidFill>
            </a:endParaRPr>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pPr defTabSz="914400"/>
            <a:fld id="{69E57DC2-970A-4B3E-BB1C-7A09969E49DF}" type="slidenum">
              <a:rPr lang="en-US" dirty="0">
                <a:solidFill>
                  <a:srgbClr val="1A2E40"/>
                </a:solidFill>
              </a:rPr>
              <a:pPr defTabSz="914400"/>
              <a:t>‹#›</a:t>
            </a:fld>
            <a:endParaRPr lang="en-US" dirty="0">
              <a:solidFill>
                <a:srgbClr val="1A2E40"/>
              </a:solidFill>
            </a:endParaRPr>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29756330"/>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4" orient="horz" pos="1368">
          <p15:clr>
            <a:srgbClr val="F26B43"/>
          </p15:clr>
        </p15:guide>
        <p15:guide id="5"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5184">
          <p15:clr>
            <a:srgbClr val="F26B43"/>
          </p15:clr>
        </p15:guide>
        <p15:guide id="10" pos="702">
          <p15:clr>
            <a:srgbClr val="F26B43"/>
          </p15:clr>
        </p15:guide>
        <p15:guide id="11" pos="648">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fld id="{87DE6118-2437-4B30-8E3C-4D2BE6020583}" type="datetimeFigureOut">
              <a:rPr lang="en-US" dirty="0">
                <a:solidFill>
                  <a:srgbClr val="1A2E40"/>
                </a:solidFill>
              </a:rPr>
              <a:pPr defTabSz="914400"/>
              <a:t>4/23/17</a:t>
            </a:fld>
            <a:endParaRPr lang="en-US" dirty="0">
              <a:solidFill>
                <a:srgbClr val="1A2E40"/>
              </a:solidFill>
            </a:endParaRPr>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pPr defTabSz="914400"/>
            <a:endParaRPr lang="en-US" dirty="0">
              <a:solidFill>
                <a:srgbClr val="1A2E40"/>
              </a:solidFill>
            </a:endParaRPr>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pPr defTabSz="914400"/>
            <a:fld id="{69E57DC2-970A-4B3E-BB1C-7A09969E49DF}" type="slidenum">
              <a:rPr lang="en-US" dirty="0">
                <a:solidFill>
                  <a:srgbClr val="1A2E40"/>
                </a:solidFill>
              </a:rPr>
              <a:pPr defTabSz="914400"/>
              <a:t>‹#›</a:t>
            </a:fld>
            <a:endParaRPr lang="en-US" dirty="0">
              <a:solidFill>
                <a:srgbClr val="1A2E40"/>
              </a:solidFill>
            </a:endParaRPr>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10390027"/>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4" orient="horz" pos="1368">
          <p15:clr>
            <a:srgbClr val="F26B43"/>
          </p15:clr>
        </p15:guide>
        <p15:guide id="5"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5184">
          <p15:clr>
            <a:srgbClr val="F26B43"/>
          </p15:clr>
        </p15:guide>
        <p15:guide id="10" pos="702">
          <p15:clr>
            <a:srgbClr val="F26B43"/>
          </p15:clr>
        </p15:guide>
        <p15:guide id="11" pos="64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7.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23.png"/><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3.png"/><Relationship Id="rId5" Type="http://schemas.openxmlformats.org/officeDocument/2006/relationships/image" Target="../media/image19.png"/><Relationship Id="rId6" Type="http://schemas.openxmlformats.org/officeDocument/2006/relationships/image" Target="../media/image18.png"/><Relationship Id="rId7" Type="http://schemas.openxmlformats.org/officeDocument/2006/relationships/image" Target="../media/image17.png"/><Relationship Id="rId8" Type="http://schemas.openxmlformats.org/officeDocument/2006/relationships/image" Target="../media/image16.png"/><Relationship Id="rId9" Type="http://schemas.openxmlformats.org/officeDocument/2006/relationships/image" Target="../media/image15.png"/><Relationship Id="rId10" Type="http://schemas.openxmlformats.org/officeDocument/2006/relationships/image" Target="../media/image23.png"/><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14.png"/><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image" Target="../media/image16.png"/><Relationship Id="rId8" Type="http://schemas.openxmlformats.org/officeDocument/2006/relationships/image" Target="../media/image15.png"/><Relationship Id="rId9" Type="http://schemas.openxmlformats.org/officeDocument/2006/relationships/image" Target="../media/image18.png"/><Relationship Id="rId1" Type="http://schemas.openxmlformats.org/officeDocument/2006/relationships/slideLayout" Target="../slideLayouts/slideLayout2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1" Type="http://schemas.openxmlformats.org/officeDocument/2006/relationships/image" Target="../media/image25.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9.png"/><Relationship Id="rId16" Type="http://schemas.openxmlformats.org/officeDocument/2006/relationships/image" Target="../media/image30.png"/><Relationship Id="rId1" Type="http://schemas.openxmlformats.org/officeDocument/2006/relationships/slideLayout" Target="../slideLayouts/slideLayout25.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14.png"/><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image" Target="../media/image16.png"/><Relationship Id="rId8" Type="http://schemas.openxmlformats.org/officeDocument/2006/relationships/image" Target="../media/image15.png"/><Relationship Id="rId9" Type="http://schemas.openxmlformats.org/officeDocument/2006/relationships/image" Target="../media/image18.png"/><Relationship Id="rId10" Type="http://schemas.openxmlformats.org/officeDocument/2006/relationships/image" Target="../media/image20.png"/></Relationships>
</file>

<file path=ppt/slides/_rels/slide14.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40.png"/><Relationship Id="rId1" Type="http://schemas.openxmlformats.org/officeDocument/2006/relationships/slideLayout" Target="../slideLayouts/slideLayout121.xml"/><Relationship Id="rId2" Type="http://schemas.openxmlformats.org/officeDocument/2006/relationships/notesSlide" Target="../notesSlides/notesSlide13.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4.xml"/><Relationship Id="rId3" Type="http://schemas.openxmlformats.org/officeDocument/2006/relationships/image" Target="../media/image41.jpg"/></Relationships>
</file>

<file path=ppt/slides/_rels/slide16.xml.rels><?xml version="1.0" encoding="UTF-8" standalone="yes"?>
<Relationships xmlns="http://schemas.openxmlformats.org/package/2006/relationships"><Relationship Id="rId46" Type="http://schemas.openxmlformats.org/officeDocument/2006/relationships/chart" Target="../charts/chart2.xml"/><Relationship Id="rId20" Type="http://schemas.openxmlformats.org/officeDocument/2006/relationships/tags" Target="../tags/tag19.xml"/><Relationship Id="rId21" Type="http://schemas.openxmlformats.org/officeDocument/2006/relationships/tags" Target="../tags/tag20.xml"/><Relationship Id="rId22" Type="http://schemas.openxmlformats.org/officeDocument/2006/relationships/tags" Target="../tags/tag21.xml"/><Relationship Id="rId23" Type="http://schemas.openxmlformats.org/officeDocument/2006/relationships/tags" Target="../tags/tag22.xml"/><Relationship Id="rId24" Type="http://schemas.openxmlformats.org/officeDocument/2006/relationships/tags" Target="../tags/tag23.xml"/><Relationship Id="rId25" Type="http://schemas.openxmlformats.org/officeDocument/2006/relationships/tags" Target="../tags/tag24.xml"/><Relationship Id="rId26" Type="http://schemas.openxmlformats.org/officeDocument/2006/relationships/tags" Target="../tags/tag25.xml"/><Relationship Id="rId27" Type="http://schemas.openxmlformats.org/officeDocument/2006/relationships/tags" Target="../tags/tag26.xml"/><Relationship Id="rId28" Type="http://schemas.openxmlformats.org/officeDocument/2006/relationships/tags" Target="../tags/tag27.xml"/><Relationship Id="rId29" Type="http://schemas.openxmlformats.org/officeDocument/2006/relationships/tags" Target="../tags/tag28.xml"/><Relationship Id="rId1" Type="http://schemas.openxmlformats.org/officeDocument/2006/relationships/vmlDrawing" Target="../drawings/vmlDrawing1.vml"/><Relationship Id="rId2" Type="http://schemas.openxmlformats.org/officeDocument/2006/relationships/tags" Target="../tags/tag1.xml"/><Relationship Id="rId3" Type="http://schemas.openxmlformats.org/officeDocument/2006/relationships/tags" Target="../tags/tag2.xml"/><Relationship Id="rId4" Type="http://schemas.openxmlformats.org/officeDocument/2006/relationships/tags" Target="../tags/tag3.xml"/><Relationship Id="rId5" Type="http://schemas.openxmlformats.org/officeDocument/2006/relationships/tags" Target="../tags/tag4.xml"/><Relationship Id="rId30" Type="http://schemas.openxmlformats.org/officeDocument/2006/relationships/tags" Target="../tags/tag29.xml"/><Relationship Id="rId31" Type="http://schemas.openxmlformats.org/officeDocument/2006/relationships/tags" Target="../tags/tag30.xml"/><Relationship Id="rId32" Type="http://schemas.openxmlformats.org/officeDocument/2006/relationships/tags" Target="../tags/tag31.xml"/><Relationship Id="rId9" Type="http://schemas.openxmlformats.org/officeDocument/2006/relationships/tags" Target="../tags/tag8.xml"/><Relationship Id="rId6" Type="http://schemas.openxmlformats.org/officeDocument/2006/relationships/tags" Target="../tags/tag5.xml"/><Relationship Id="rId7" Type="http://schemas.openxmlformats.org/officeDocument/2006/relationships/tags" Target="../tags/tag6.xml"/><Relationship Id="rId8" Type="http://schemas.openxmlformats.org/officeDocument/2006/relationships/tags" Target="../tags/tag7.xml"/><Relationship Id="rId33" Type="http://schemas.openxmlformats.org/officeDocument/2006/relationships/tags" Target="../tags/tag32.xml"/><Relationship Id="rId34" Type="http://schemas.openxmlformats.org/officeDocument/2006/relationships/tags" Target="../tags/tag33.xml"/><Relationship Id="rId35" Type="http://schemas.openxmlformats.org/officeDocument/2006/relationships/tags" Target="../tags/tag34.xml"/><Relationship Id="rId36" Type="http://schemas.openxmlformats.org/officeDocument/2006/relationships/tags" Target="../tags/tag35.xml"/><Relationship Id="rId10" Type="http://schemas.openxmlformats.org/officeDocument/2006/relationships/tags" Target="../tags/tag9.xml"/><Relationship Id="rId11" Type="http://schemas.openxmlformats.org/officeDocument/2006/relationships/tags" Target="../tags/tag10.xml"/><Relationship Id="rId12" Type="http://schemas.openxmlformats.org/officeDocument/2006/relationships/tags" Target="../tags/tag11.xml"/><Relationship Id="rId13" Type="http://schemas.openxmlformats.org/officeDocument/2006/relationships/tags" Target="../tags/tag12.xml"/><Relationship Id="rId14" Type="http://schemas.openxmlformats.org/officeDocument/2006/relationships/tags" Target="../tags/tag13.xml"/><Relationship Id="rId15" Type="http://schemas.openxmlformats.org/officeDocument/2006/relationships/tags" Target="../tags/tag14.xml"/><Relationship Id="rId16" Type="http://schemas.openxmlformats.org/officeDocument/2006/relationships/tags" Target="../tags/tag15.xml"/><Relationship Id="rId17" Type="http://schemas.openxmlformats.org/officeDocument/2006/relationships/tags" Target="../tags/tag16.xml"/><Relationship Id="rId18" Type="http://schemas.openxmlformats.org/officeDocument/2006/relationships/tags" Target="../tags/tag17.xml"/><Relationship Id="rId19" Type="http://schemas.openxmlformats.org/officeDocument/2006/relationships/tags" Target="../tags/tag18.xml"/><Relationship Id="rId37" Type="http://schemas.openxmlformats.org/officeDocument/2006/relationships/tags" Target="../tags/tag36.xml"/><Relationship Id="rId38" Type="http://schemas.openxmlformats.org/officeDocument/2006/relationships/tags" Target="../tags/tag37.xml"/><Relationship Id="rId39" Type="http://schemas.openxmlformats.org/officeDocument/2006/relationships/tags" Target="../tags/tag38.xml"/><Relationship Id="rId40" Type="http://schemas.openxmlformats.org/officeDocument/2006/relationships/tags" Target="../tags/tag39.xml"/><Relationship Id="rId41" Type="http://schemas.openxmlformats.org/officeDocument/2006/relationships/tags" Target="../tags/tag40.xml"/><Relationship Id="rId42" Type="http://schemas.openxmlformats.org/officeDocument/2006/relationships/slideLayout" Target="../slideLayouts/slideLayout46.xml"/><Relationship Id="rId43" Type="http://schemas.openxmlformats.org/officeDocument/2006/relationships/oleObject" Target="../embeddings/oleObject1.bin"/><Relationship Id="rId44" Type="http://schemas.openxmlformats.org/officeDocument/2006/relationships/image" Target="../media/image42.emf"/><Relationship Id="rId45" Type="http://schemas.openxmlformats.org/officeDocument/2006/relationships/chart" Target="../charts/char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43.emf"/><Relationship Id="rId4" Type="http://schemas.openxmlformats.org/officeDocument/2006/relationships/image" Target="../media/image44.emf"/><Relationship Id="rId1" Type="http://schemas.openxmlformats.org/officeDocument/2006/relationships/slideLayout" Target="../slideLayouts/slideLayout45.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43.emf"/><Relationship Id="rId4" Type="http://schemas.openxmlformats.org/officeDocument/2006/relationships/image" Target="../media/image44.emf"/><Relationship Id="rId1" Type="http://schemas.openxmlformats.org/officeDocument/2006/relationships/slideLayout" Target="../slideLayouts/slideLayout4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6.xml"/><Relationship Id="rId2" Type="http://schemas.openxmlformats.org/officeDocument/2006/relationships/notesSlide" Target="../notesSlides/notesSlide2.xml"/><Relationship Id="rId3"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37.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135.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hyperlink" Target="http://www.payscale.com/data-packages/job-skills" TargetMode="External"/><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microsoft.com/office/2007/relationships/hdphoto" Target="../media/hdphoto1.wdp"/><Relationship Id="rId1" Type="http://schemas.openxmlformats.org/officeDocument/2006/relationships/slideLayout" Target="../slideLayouts/slideLayout121.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1.xml"/><Relationship Id="rId2" Type="http://schemas.openxmlformats.org/officeDocument/2006/relationships/hyperlink" Target="http://www.payscale.com/data-packages/job-skill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1" Type="http://schemas.openxmlformats.org/officeDocument/2006/relationships/slideLayout" Target="../slideLayouts/slideLayout121.xml"/><Relationship Id="rId2" Type="http://schemas.openxmlformats.org/officeDocument/2006/relationships/image" Target="../media/image57.png"/></Relationships>
</file>

<file path=ppt/slides/_rels/slide27.xml.rels><?xml version="1.0" encoding="UTF-8" standalone="yes"?>
<Relationships xmlns="http://schemas.openxmlformats.org/package/2006/relationships"><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 Type="http://schemas.openxmlformats.org/officeDocument/2006/relationships/slideLayout" Target="../slideLayouts/slideLayout37.xml"/><Relationship Id="rId2" Type="http://schemas.openxmlformats.org/officeDocument/2006/relationships/notesSlide" Target="../notesSlides/notesSlide20.xml"/><Relationship Id="rId3" Type="http://schemas.openxmlformats.org/officeDocument/2006/relationships/image" Target="../media/image61.tiff"/><Relationship Id="rId4" Type="http://schemas.openxmlformats.org/officeDocument/2006/relationships/image" Target="../media/image49.png"/><Relationship Id="rId5" Type="http://schemas.openxmlformats.org/officeDocument/2006/relationships/image" Target="../media/image62.png"/><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48.png"/><Relationship Id="rId9" Type="http://schemas.openxmlformats.org/officeDocument/2006/relationships/image" Target="../media/image65.tiff"/><Relationship Id="rId10"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80.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7.xml"/><Relationship Id="rId2" Type="http://schemas.openxmlformats.org/officeDocument/2006/relationships/image" Target="../media/image9.png"/><Relationship Id="rId3"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image" Target="../media/image72.png"/><Relationship Id="rId3" Type="http://schemas.openxmlformats.org/officeDocument/2006/relationships/image" Target="../media/image73.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tiff"/><Relationship Id="rId5" Type="http://schemas.openxmlformats.org/officeDocument/2006/relationships/image" Target="../media/image78.tiff"/><Relationship Id="rId6" Type="http://schemas.openxmlformats.org/officeDocument/2006/relationships/image" Target="../media/image79.png"/><Relationship Id="rId7" Type="http://schemas.openxmlformats.org/officeDocument/2006/relationships/image" Target="../media/image80.tiff"/><Relationship Id="rId1" Type="http://schemas.openxmlformats.org/officeDocument/2006/relationships/slideLayout" Target="../slideLayouts/slideLayout25.xml"/><Relationship Id="rId2"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tiff"/><Relationship Id="rId5" Type="http://schemas.openxmlformats.org/officeDocument/2006/relationships/image" Target="../media/image78.tiff"/><Relationship Id="rId6" Type="http://schemas.openxmlformats.org/officeDocument/2006/relationships/image" Target="../media/image79.png"/><Relationship Id="rId7" Type="http://schemas.openxmlformats.org/officeDocument/2006/relationships/image" Target="../media/image80.tiff"/><Relationship Id="rId1" Type="http://schemas.openxmlformats.org/officeDocument/2006/relationships/slideLayout" Target="../slideLayouts/slideLayout25.xml"/><Relationship Id="rId2" Type="http://schemas.openxmlformats.org/officeDocument/2006/relationships/image" Target="../media/image7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4" Type="http://schemas.microsoft.com/office/2007/relationships/hdphoto" Target="../media/hdphoto2.wdp"/><Relationship Id="rId5" Type="http://schemas.openxmlformats.org/officeDocument/2006/relationships/image" Target="../media/image47.png"/><Relationship Id="rId6" Type="http://schemas.openxmlformats.org/officeDocument/2006/relationships/image" Target="../media/image83.png"/><Relationship Id="rId7" Type="http://schemas.microsoft.com/office/2007/relationships/hdphoto" Target="../media/hdphoto3.wdp"/><Relationship Id="rId8" Type="http://schemas.openxmlformats.org/officeDocument/2006/relationships/image" Target="../media/image84.png"/><Relationship Id="rId9" Type="http://schemas.openxmlformats.org/officeDocument/2006/relationships/image" Target="../media/image85.png"/><Relationship Id="rId10" Type="http://schemas.microsoft.com/office/2007/relationships/hdphoto" Target="../media/hdphoto4.wdp"/><Relationship Id="rId11" Type="http://schemas.openxmlformats.org/officeDocument/2006/relationships/image" Target="../media/image86.png"/><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48.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21.png"/><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9.png"/><Relationship Id="rId1" Type="http://schemas.openxmlformats.org/officeDocument/2006/relationships/slideLayout" Target="../slideLayouts/slideLayout25.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6.png"/><Relationship Id="rId5" Type="http://schemas.openxmlformats.org/officeDocument/2006/relationships/image" Target="../media/image15.png"/><Relationship Id="rId6" Type="http://schemas.openxmlformats.org/officeDocument/2006/relationships/image" Target="../media/image23.png"/><Relationship Id="rId1" Type="http://schemas.openxmlformats.org/officeDocument/2006/relationships/slideLayout" Target="../slideLayouts/slideLayout2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3" name="Picture 2" descr="ca.Toronto.YannicksVie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4968" y="0"/>
            <a:ext cx="12417778" cy="6985000"/>
          </a:xfrm>
          <a:prstGeom prst="rect">
            <a:avLst/>
          </a:prstGeom>
        </p:spPr>
      </p:pic>
      <p:sp>
        <p:nvSpPr>
          <p:cNvPr id="12" name="Rectangle 11"/>
          <p:cNvSpPr/>
          <p:nvPr/>
        </p:nvSpPr>
        <p:spPr>
          <a:xfrm>
            <a:off x="-206023" y="0"/>
            <a:ext cx="11684000" cy="75946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 </a:t>
            </a:r>
            <a:endParaRPr lang="en-US" dirty="0">
              <a:solidFill>
                <a:schemeClr val="tx1"/>
              </a:solidFill>
            </a:endParaRPr>
          </a:p>
        </p:txBody>
      </p:sp>
      <p:sp>
        <p:nvSpPr>
          <p:cNvPr id="2" name="Oval 1"/>
          <p:cNvSpPr/>
          <p:nvPr/>
        </p:nvSpPr>
        <p:spPr>
          <a:xfrm>
            <a:off x="1676400" y="736600"/>
            <a:ext cx="5384800" cy="5384800"/>
          </a:xfrm>
          <a:prstGeom prst="ellipse">
            <a:avLst/>
          </a:prstGeom>
          <a:noFill/>
          <a:ln w="635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44" name="Shape 44"/>
          <p:cNvSpPr txBox="1">
            <a:spLocks noGrp="1"/>
          </p:cNvSpPr>
          <p:nvPr>
            <p:ph type="ctrTitle"/>
          </p:nvPr>
        </p:nvSpPr>
        <p:spPr>
          <a:xfrm>
            <a:off x="1875606" y="2883902"/>
            <a:ext cx="4851400" cy="1371623"/>
          </a:xfrm>
          <a:prstGeom prst="rect">
            <a:avLst/>
          </a:prstGeom>
        </p:spPr>
        <p:txBody>
          <a:bodyPr lIns="91425" tIns="91425" rIns="91425" bIns="91425" anchor="b" anchorCtr="0">
            <a:noAutofit/>
          </a:bodyPr>
          <a:lstStyle/>
          <a:p>
            <a:pPr>
              <a:buNone/>
            </a:pPr>
            <a:r>
              <a:rPr lang="en-CA" sz="6000" dirty="0">
                <a:solidFill>
                  <a:srgbClr val="FFFFFF"/>
                </a:solidFill>
              </a:rPr>
              <a:t>g</a:t>
            </a:r>
            <a:r>
              <a:rPr lang="en-CA" sz="6000" dirty="0" smtClean="0">
                <a:solidFill>
                  <a:srgbClr val="FFFFFF"/>
                </a:solidFill>
              </a:rPr>
              <a:t>ood</a:t>
            </a:r>
            <a:br>
              <a:rPr lang="en-CA" sz="6000" dirty="0" smtClean="0">
                <a:solidFill>
                  <a:srgbClr val="FFFFFF"/>
                </a:solidFill>
              </a:rPr>
            </a:br>
            <a:r>
              <a:rPr lang="en-CA" sz="6000" dirty="0" smtClean="0">
                <a:solidFill>
                  <a:srgbClr val="FFFFFF"/>
                </a:solidFill>
              </a:rPr>
              <a:t>afternoon</a:t>
            </a:r>
            <a:endParaRPr lang="en" sz="6000" dirty="0">
              <a:solidFill>
                <a:srgbClr val="FFFFFF"/>
              </a:solidFill>
            </a:endParaRPr>
          </a:p>
        </p:txBody>
      </p:sp>
      <p:sp>
        <p:nvSpPr>
          <p:cNvPr id="4" name="Oval 3"/>
          <p:cNvSpPr/>
          <p:nvPr/>
        </p:nvSpPr>
        <p:spPr>
          <a:xfrm>
            <a:off x="1422400" y="469900"/>
            <a:ext cx="5892800" cy="5892800"/>
          </a:xfrm>
          <a:prstGeom prst="ellipse">
            <a:avLst/>
          </a:prstGeom>
          <a:noFill/>
          <a:ln w="635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 </a:t>
            </a:r>
            <a:endParaRPr lang="en-US" dirty="0">
              <a:solidFill>
                <a:schemeClr val="tx1"/>
              </a:solidFill>
            </a:endParaRPr>
          </a:p>
        </p:txBody>
      </p:sp>
      <p:cxnSp>
        <p:nvCxnSpPr>
          <p:cNvPr id="14" name="Shape 33"/>
          <p:cNvCxnSpPr/>
          <p:nvPr/>
        </p:nvCxnSpPr>
        <p:spPr>
          <a:xfrm>
            <a:off x="4101410" y="3343939"/>
            <a:ext cx="1028501" cy="0"/>
          </a:xfrm>
          <a:prstGeom prst="straightConnector1">
            <a:avLst/>
          </a:prstGeom>
          <a:noFill/>
          <a:ln w="19050" cap="flat">
            <a:solidFill>
              <a:srgbClr val="FFFFFF"/>
            </a:solidFill>
            <a:prstDash val="dot"/>
            <a:round/>
            <a:headEnd type="none" w="lg" len="lg"/>
            <a:tailEnd type="none" w="lg" len="lg"/>
          </a:ln>
        </p:spPr>
      </p:cxnSp>
    </p:spTree>
    <p:extLst>
      <p:ext uri="{BB962C8B-B14F-4D97-AF65-F5344CB8AC3E}">
        <p14:creationId xmlns:p14="http://schemas.microsoft.com/office/powerpoint/2010/main" val="2003211136"/>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36" y="732238"/>
            <a:ext cx="5393531" cy="5393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01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9999"/>
                  </a:srgbClr>
                </a:solidFill>
              </a14:hiddenFill>
            </a:ext>
            <a:ext uri="{91240B29-F687-4f45-9708-019B960494DF}">
              <a14:hiddenLine xmlns="" xmlns:a14="http://schemas.microsoft.com/office/drawing/2010/main" w="12700">
                <a:solidFill>
                  <a:srgbClr val="000000">
                    <a:alpha val="79999"/>
                  </a:srgbClr>
                </a:solidFill>
                <a:miter lim="800000"/>
                <a:headEnd/>
                <a:tailEnd/>
              </a14:hiddenLine>
            </a:ext>
          </a:extLst>
        </p:spPr>
      </p:pic>
      <p:pic>
        <p:nvPicPr>
          <p:cNvPr id="5018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59999"/>
                  </a:srgbClr>
                </a:solidFill>
              </a14:hiddenFill>
            </a:ext>
            <a:ext uri="{91240B29-F687-4f45-9708-019B960494DF}">
              <a14:hiddenLine xmlns="" xmlns:a14="http://schemas.microsoft.com/office/drawing/2010/main" w="12700">
                <a:solidFill>
                  <a:srgbClr val="000000">
                    <a:alpha val="59999"/>
                  </a:srgbClr>
                </a:solidFill>
                <a:miter lim="800000"/>
                <a:headEnd/>
                <a:tailEnd/>
              </a14:hiddenLine>
            </a:ext>
          </a:extLst>
        </p:spPr>
      </p:pic>
      <p:pic>
        <p:nvPicPr>
          <p:cNvPr id="5018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9760" y="508993"/>
            <a:ext cx="5840016" cy="5840016"/>
          </a:xfrm>
          <a:prstGeom prst="rect">
            <a:avLst/>
          </a:prstGeom>
          <a:noFill/>
          <a:ln>
            <a:noFill/>
          </a:ln>
          <a:extLst>
            <a:ext uri="{909E8E84-426E-40dd-AFC4-6F175D3DCCD1}">
              <a14:hiddenFill xmlns="" xmlns:a14="http://schemas.microsoft.com/office/drawing/2010/main">
                <a:solidFill>
                  <a:srgbClr val="FFFFFF">
                    <a:alpha val="50195"/>
                  </a:srgbClr>
                </a:solidFill>
              </a14:hiddenFill>
            </a:ext>
            <a:ext uri="{91240B29-F687-4f45-9708-019B960494DF}">
              <a14:hiddenLine xmlns="" xmlns:a14="http://schemas.microsoft.com/office/drawing/2010/main" w="12700">
                <a:solidFill>
                  <a:srgbClr val="000000">
                    <a:alpha val="50195"/>
                  </a:srgbClr>
                </a:solidFill>
                <a:miter lim="800000"/>
                <a:headEnd/>
                <a:tailEnd/>
              </a14:hiddenLine>
            </a:ext>
          </a:extLst>
        </p:spPr>
      </p:pic>
      <p:grpSp>
        <p:nvGrpSpPr>
          <p:cNvPr id="50182" name="Group 8"/>
          <p:cNvGrpSpPr>
            <a:grpSpLocks/>
          </p:cNvGrpSpPr>
          <p:nvPr/>
        </p:nvGrpSpPr>
        <p:grpSpPr bwMode="auto">
          <a:xfrm>
            <a:off x="1650876" y="2337355"/>
            <a:ext cx="5840016" cy="2098477"/>
            <a:chOff x="0" y="0"/>
            <a:chExt cx="5232" cy="1880"/>
          </a:xfrm>
        </p:grpSpPr>
        <p:sp>
          <p:nvSpPr>
            <p:cNvPr id="89094" name="Rectangle 6"/>
            <p:cNvSpPr>
              <a:spLocks/>
            </p:cNvSpPr>
            <p:nvPr/>
          </p:nvSpPr>
          <p:spPr bwMode="auto">
            <a:xfrm>
              <a:off x="0" y="0"/>
              <a:ext cx="5232" cy="1475"/>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12400" dirty="0">
                  <a:solidFill>
                    <a:srgbClr val="FFFFFF"/>
                  </a:solidFill>
                  <a:latin typeface="Arial Bold" charset="0"/>
                  <a:ea typeface="ＭＳ Ｐゴシック" charset="0"/>
                  <a:cs typeface="Arial Bold" charset="0"/>
                  <a:sym typeface="Arial Bold" charset="0"/>
                </a:rPr>
                <a:t>9</a:t>
              </a:r>
              <a:r>
                <a:rPr lang="en-US" sz="12400" dirty="0" smtClean="0">
                  <a:solidFill>
                    <a:srgbClr val="FFFFFF"/>
                  </a:solidFill>
                  <a:latin typeface="Arial Bold" charset="0"/>
                  <a:ea typeface="ＭＳ Ｐゴシック" charset="0"/>
                  <a:cs typeface="Arial Bold" charset="0"/>
                  <a:sym typeface="Arial Bold" charset="0"/>
                </a:rPr>
                <a:t>M</a:t>
              </a:r>
              <a:endParaRPr lang="en-US" sz="12400" dirty="0">
                <a:solidFill>
                  <a:srgbClr val="FFFFFF"/>
                </a:solidFill>
                <a:latin typeface="Arial Bold" charset="0"/>
                <a:ea typeface="ＭＳ Ｐゴシック" charset="0"/>
                <a:cs typeface="Arial Bold" charset="0"/>
                <a:sym typeface="Arial Bold" charset="0"/>
              </a:endParaRPr>
            </a:p>
          </p:txBody>
        </p:sp>
        <p:sp>
          <p:nvSpPr>
            <p:cNvPr id="89095" name="Rectangle 7"/>
            <p:cNvSpPr>
              <a:spLocks/>
            </p:cNvSpPr>
            <p:nvPr/>
          </p:nvSpPr>
          <p:spPr bwMode="auto">
            <a:xfrm>
              <a:off x="1990" y="1414"/>
              <a:ext cx="1250" cy="466"/>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3500">
                  <a:solidFill>
                    <a:srgbClr val="FFFFFF"/>
                  </a:solidFill>
                  <a:ea typeface="ＭＳ Ｐゴシック" charset="0"/>
                  <a:cs typeface="Arial" charset="0"/>
                  <a:sym typeface="Arial" charset="0"/>
                </a:rPr>
                <a:t>Jobs</a:t>
              </a:r>
            </a:p>
          </p:txBody>
        </p:sp>
      </p:grpSp>
    </p:spTree>
    <p:extLst>
      <p:ext uri="{BB962C8B-B14F-4D97-AF65-F5344CB8AC3E}">
        <p14:creationId xmlns:p14="http://schemas.microsoft.com/office/powerpoint/2010/main" val="2773609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36" y="732238"/>
            <a:ext cx="5393531" cy="5393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42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5976" y="901898"/>
            <a:ext cx="5045273" cy="5036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42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0195"/>
                  </a:srgbClr>
                </a:solidFill>
              </a14:hiddenFill>
            </a:ext>
            <a:ext uri="{91240B29-F687-4f45-9708-019B960494DF}">
              <a14:hiddenLine xmlns="" xmlns:a14="http://schemas.microsoft.com/office/drawing/2010/main" w="12700">
                <a:solidFill>
                  <a:srgbClr val="000000">
                    <a:alpha val="70195"/>
                  </a:srgbClr>
                </a:solidFill>
                <a:miter lim="800000"/>
                <a:headEnd/>
                <a:tailEnd/>
              </a14:hiddenLine>
            </a:ext>
          </a:extLst>
        </p:spPr>
      </p:pic>
      <p:pic>
        <p:nvPicPr>
          <p:cNvPr id="542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42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427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9999"/>
                  </a:srgbClr>
                </a:solidFill>
              </a14:hiddenFill>
            </a:ext>
            <a:ext uri="{91240B29-F687-4f45-9708-019B960494DF}">
              <a14:hiddenLine xmlns="" xmlns:a14="http://schemas.microsoft.com/office/drawing/2010/main" w="12700">
                <a:solidFill>
                  <a:srgbClr val="000000">
                    <a:alpha val="79999"/>
                  </a:srgbClr>
                </a:solidFill>
                <a:miter lim="800000"/>
                <a:headEnd/>
                <a:tailEnd/>
              </a14:hiddenLine>
            </a:ext>
          </a:extLst>
        </p:spPr>
      </p:pic>
      <p:pic>
        <p:nvPicPr>
          <p:cNvPr id="5427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59999"/>
                  </a:srgbClr>
                </a:solidFill>
              </a14:hiddenFill>
            </a:ext>
            <a:ext uri="{91240B29-F687-4f45-9708-019B960494DF}">
              <a14:hiddenLine xmlns="" xmlns:a14="http://schemas.microsoft.com/office/drawing/2010/main" w="12700">
                <a:solidFill>
                  <a:srgbClr val="000000">
                    <a:alpha val="59999"/>
                  </a:srgbClr>
                </a:solidFill>
                <a:miter lim="800000"/>
                <a:headEnd/>
                <a:tailEnd/>
              </a14:hiddenLine>
            </a:ext>
          </a:extLst>
        </p:spPr>
      </p:pic>
      <p:pic>
        <p:nvPicPr>
          <p:cNvPr id="5428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40831" y="500062"/>
            <a:ext cx="5840016" cy="5840016"/>
          </a:xfrm>
          <a:prstGeom prst="rect">
            <a:avLst/>
          </a:prstGeom>
          <a:noFill/>
          <a:ln>
            <a:noFill/>
          </a:ln>
          <a:extLst>
            <a:ext uri="{909E8E84-426E-40dd-AFC4-6F175D3DCCD1}">
              <a14:hiddenFill xmlns="" xmlns:a14="http://schemas.microsoft.com/office/drawing/2010/main">
                <a:solidFill>
                  <a:srgbClr val="FFFFFF">
                    <a:alpha val="50195"/>
                  </a:srgbClr>
                </a:solidFill>
              </a14:hiddenFill>
            </a:ext>
            <a:ext uri="{91240B29-F687-4f45-9708-019B960494DF}">
              <a14:hiddenLine xmlns="" xmlns:a14="http://schemas.microsoft.com/office/drawing/2010/main" w="12700">
                <a:solidFill>
                  <a:srgbClr val="000000">
                    <a:alpha val="50195"/>
                  </a:srgbClr>
                </a:solidFill>
                <a:miter lim="800000"/>
                <a:headEnd/>
                <a:tailEnd/>
              </a14:hiddenLine>
            </a:ext>
          </a:extLst>
        </p:spPr>
      </p:pic>
      <p:grpSp>
        <p:nvGrpSpPr>
          <p:cNvPr id="54281" name="Group 11"/>
          <p:cNvGrpSpPr>
            <a:grpSpLocks/>
          </p:cNvGrpSpPr>
          <p:nvPr/>
        </p:nvGrpSpPr>
        <p:grpSpPr bwMode="auto">
          <a:xfrm>
            <a:off x="1503540" y="2337355"/>
            <a:ext cx="6134695" cy="2098477"/>
            <a:chOff x="0" y="0"/>
            <a:chExt cx="5496" cy="1880"/>
          </a:xfrm>
        </p:grpSpPr>
        <p:sp>
          <p:nvSpPr>
            <p:cNvPr id="93193" name="Rectangle 9"/>
            <p:cNvSpPr>
              <a:spLocks/>
            </p:cNvSpPr>
            <p:nvPr/>
          </p:nvSpPr>
          <p:spPr bwMode="auto">
            <a:xfrm>
              <a:off x="0" y="0"/>
              <a:ext cx="5496" cy="1475"/>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12400" dirty="0" smtClean="0">
                  <a:solidFill>
                    <a:srgbClr val="FFFFFF"/>
                  </a:solidFill>
                  <a:latin typeface="Arial Bold" charset="0"/>
                  <a:ea typeface="ＭＳ Ｐゴシック" charset="0"/>
                  <a:cs typeface="Arial Bold" charset="0"/>
                  <a:sym typeface="Arial Bold" charset="0"/>
                </a:rPr>
                <a:t>25K</a:t>
              </a:r>
              <a:endParaRPr lang="en-US" sz="12400" dirty="0">
                <a:solidFill>
                  <a:srgbClr val="FFFFFF"/>
                </a:solidFill>
                <a:latin typeface="Arial Bold" charset="0"/>
                <a:ea typeface="ＭＳ Ｐゴシック" charset="0"/>
                <a:cs typeface="Arial Bold" charset="0"/>
                <a:sym typeface="Arial Bold" charset="0"/>
              </a:endParaRPr>
            </a:p>
          </p:txBody>
        </p:sp>
        <p:sp>
          <p:nvSpPr>
            <p:cNvPr id="93194" name="Rectangle 10"/>
            <p:cNvSpPr>
              <a:spLocks/>
            </p:cNvSpPr>
            <p:nvPr/>
          </p:nvSpPr>
          <p:spPr bwMode="auto">
            <a:xfrm>
              <a:off x="1706" y="1414"/>
              <a:ext cx="2082" cy="466"/>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3500">
                  <a:solidFill>
                    <a:srgbClr val="FFFFFF"/>
                  </a:solidFill>
                  <a:ea typeface="ＭＳ Ｐゴシック" charset="0"/>
                  <a:cs typeface="Arial" charset="0"/>
                  <a:sym typeface="Arial" charset="0"/>
                </a:rPr>
                <a:t>Schools</a:t>
              </a:r>
            </a:p>
          </p:txBody>
        </p:sp>
      </p:grpSp>
    </p:spTree>
    <p:extLst>
      <p:ext uri="{BB962C8B-B14F-4D97-AF65-F5344CB8AC3E}">
        <p14:creationId xmlns:p14="http://schemas.microsoft.com/office/powerpoint/2010/main" val="10815275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63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36" y="732238"/>
            <a:ext cx="5393531" cy="5393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63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632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0195"/>
                  </a:srgbClr>
                </a:solidFill>
              </a14:hiddenFill>
            </a:ext>
            <a:ext uri="{91240B29-F687-4f45-9708-019B960494DF}">
              <a14:hiddenLine xmlns="" xmlns:a14="http://schemas.microsoft.com/office/drawing/2010/main" w="12700">
                <a:solidFill>
                  <a:srgbClr val="000000">
                    <a:alpha val="70195"/>
                  </a:srgbClr>
                </a:solidFill>
                <a:miter lim="800000"/>
                <a:headEnd/>
                <a:tailEnd/>
              </a14:hiddenLine>
            </a:ext>
          </a:extLst>
        </p:spPr>
      </p:pic>
      <p:pic>
        <p:nvPicPr>
          <p:cNvPr id="5632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6326"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9999"/>
                  </a:srgbClr>
                </a:solidFill>
              </a14:hiddenFill>
            </a:ext>
            <a:ext uri="{91240B29-F687-4f45-9708-019B960494DF}">
              <a14:hiddenLine xmlns="" xmlns:a14="http://schemas.microsoft.com/office/drawing/2010/main" w="12700">
                <a:solidFill>
                  <a:srgbClr val="000000">
                    <a:alpha val="79999"/>
                  </a:srgbClr>
                </a:solidFill>
                <a:miter lim="800000"/>
                <a:headEnd/>
                <a:tailEnd/>
              </a14:hiddenLine>
            </a:ext>
          </a:extLst>
        </p:spPr>
      </p:pic>
      <p:pic>
        <p:nvPicPr>
          <p:cNvPr id="5632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59999"/>
                  </a:srgbClr>
                </a:solidFill>
              </a14:hiddenFill>
            </a:ext>
            <a:ext uri="{91240B29-F687-4f45-9708-019B960494DF}">
              <a14:hiddenLine xmlns="" xmlns:a14="http://schemas.microsoft.com/office/drawing/2010/main" w="12700">
                <a:solidFill>
                  <a:srgbClr val="000000">
                    <a:alpha val="59999"/>
                  </a:srgbClr>
                </a:solidFill>
                <a:miter lim="800000"/>
                <a:headEnd/>
                <a:tailEnd/>
              </a14:hiddenLine>
            </a:ext>
          </a:extLst>
        </p:spPr>
      </p:pic>
      <p:pic>
        <p:nvPicPr>
          <p:cNvPr id="56328"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6329"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0831" y="500062"/>
            <a:ext cx="5840016" cy="5840016"/>
          </a:xfrm>
          <a:prstGeom prst="rect">
            <a:avLst/>
          </a:prstGeom>
          <a:noFill/>
          <a:ln>
            <a:noFill/>
          </a:ln>
          <a:extLst>
            <a:ext uri="{909E8E84-426E-40dd-AFC4-6F175D3DCCD1}">
              <a14:hiddenFill xmlns="" xmlns:a14="http://schemas.microsoft.com/office/drawing/2010/main">
                <a:solidFill>
                  <a:srgbClr val="FFFFFF">
                    <a:alpha val="50195"/>
                  </a:srgbClr>
                </a:solidFill>
              </a14:hiddenFill>
            </a:ext>
            <a:ext uri="{91240B29-F687-4f45-9708-019B960494DF}">
              <a14:hiddenLine xmlns="" xmlns:a14="http://schemas.microsoft.com/office/drawing/2010/main" w="12700">
                <a:solidFill>
                  <a:srgbClr val="000000">
                    <a:alpha val="50195"/>
                  </a:srgbClr>
                </a:solidFill>
                <a:miter lim="800000"/>
                <a:headEnd/>
                <a:tailEnd/>
              </a14:hiddenLine>
            </a:ext>
          </a:extLst>
        </p:spPr>
      </p:pic>
      <p:grpSp>
        <p:nvGrpSpPr>
          <p:cNvPr id="56330" name="Group 11"/>
          <p:cNvGrpSpPr>
            <a:grpSpLocks/>
          </p:cNvGrpSpPr>
          <p:nvPr/>
        </p:nvGrpSpPr>
        <p:grpSpPr bwMode="auto">
          <a:xfrm>
            <a:off x="1204392" y="1397506"/>
            <a:ext cx="6732984" cy="3527227"/>
            <a:chOff x="0" y="0"/>
            <a:chExt cx="6032" cy="3160"/>
          </a:xfrm>
        </p:grpSpPr>
        <p:sp>
          <p:nvSpPr>
            <p:cNvPr id="95241" name="Rectangle 9"/>
            <p:cNvSpPr>
              <a:spLocks/>
            </p:cNvSpPr>
            <p:nvPr/>
          </p:nvSpPr>
          <p:spPr bwMode="auto">
            <a:xfrm>
              <a:off x="0" y="0"/>
              <a:ext cx="6032" cy="3160"/>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12400" dirty="0">
                  <a:solidFill>
                    <a:srgbClr val="FFFFFF"/>
                  </a:solidFill>
                  <a:latin typeface="Arial Bold" charset="0"/>
                  <a:ea typeface="ＭＳ Ｐゴシック" charset="0"/>
                  <a:cs typeface="Arial Bold" charset="0"/>
                  <a:sym typeface="Arial Bold" charset="0"/>
                </a:rPr>
                <a:t>Billions</a:t>
              </a:r>
            </a:p>
          </p:txBody>
        </p:sp>
        <p:sp>
          <p:nvSpPr>
            <p:cNvPr id="95242" name="Rectangle 10"/>
            <p:cNvSpPr>
              <a:spLocks/>
            </p:cNvSpPr>
            <p:nvPr/>
          </p:nvSpPr>
          <p:spPr bwMode="auto">
            <a:xfrm>
              <a:off x="411" y="2256"/>
              <a:ext cx="5209" cy="464"/>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3500">
                  <a:solidFill>
                    <a:srgbClr val="FFFFFF"/>
                  </a:solidFill>
                  <a:ea typeface="ＭＳ Ｐゴシック" charset="0"/>
                  <a:cs typeface="Arial" charset="0"/>
                  <a:sym typeface="Arial" charset="0"/>
                </a:rPr>
                <a:t>of network updates</a:t>
              </a:r>
            </a:p>
          </p:txBody>
        </p:sp>
      </p:grpSp>
      <p:sp>
        <p:nvSpPr>
          <p:cNvPr id="56331" name="Freeform 12"/>
          <p:cNvSpPr>
            <a:spLocks/>
          </p:cNvSpPr>
          <p:nvPr/>
        </p:nvSpPr>
        <p:spPr bwMode="auto">
          <a:xfrm>
            <a:off x="-805904" y="1390799"/>
            <a:ext cx="1936626" cy="571500"/>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833"/>
                </a:moveTo>
                <a:lnTo>
                  <a:pt x="1252" y="0"/>
                </a:lnTo>
                <a:lnTo>
                  <a:pt x="21600" y="21600"/>
                </a:lnTo>
                <a:lnTo>
                  <a:pt x="0" y="2833"/>
                </a:lnTo>
                <a:close/>
                <a:moveTo>
                  <a:pt x="0" y="2833"/>
                </a:moveTo>
              </a:path>
            </a:pathLst>
          </a:custGeom>
          <a:gradFill rotWithShape="0">
            <a:gsLst>
              <a:gs pos="0">
                <a:srgbClr val="0B61A5">
                  <a:alpha val="0"/>
                </a:srgbClr>
              </a:gs>
              <a:gs pos="100000">
                <a:srgbClr val="0B61A5">
                  <a:alpha val="0"/>
                </a:srgbClr>
              </a:gs>
            </a:gsLst>
            <a:lin ang="2100000" scaled="1"/>
          </a:gradFill>
          <a:ln>
            <a:noFill/>
          </a:ln>
          <a:extLst>
            <a:ext uri="{91240B29-F687-4f45-9708-019B960494DF}">
              <a14:hiddenLine xmlns="" xmlns:a14="http://schemas.microsoft.com/office/drawing/2010/main" w="50800" cap="flat">
                <a:solidFill>
                  <a:srgbClr val="CACCCE">
                    <a:alpha val="0"/>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6332" name="Freeform 13"/>
          <p:cNvSpPr>
            <a:spLocks/>
          </p:cNvSpPr>
          <p:nvPr/>
        </p:nvSpPr>
        <p:spPr bwMode="auto">
          <a:xfrm>
            <a:off x="1309320" y="1390805"/>
            <a:ext cx="1410891" cy="375047"/>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4"/>
                </a:moveTo>
                <a:lnTo>
                  <a:pt x="2851" y="0"/>
                </a:lnTo>
                <a:lnTo>
                  <a:pt x="21600" y="21600"/>
                </a:lnTo>
                <a:lnTo>
                  <a:pt x="0" y="3404"/>
                </a:lnTo>
                <a:close/>
                <a:moveTo>
                  <a:pt x="0" y="3404"/>
                </a:moveTo>
              </a:path>
            </a:pathLst>
          </a:custGeom>
          <a:gradFill rotWithShape="0">
            <a:gsLst>
              <a:gs pos="0">
                <a:srgbClr val="79559A">
                  <a:alpha val="0"/>
                </a:srgbClr>
              </a:gs>
              <a:gs pos="100000">
                <a:srgbClr val="79559A">
                  <a:alpha val="0"/>
                </a:srgbClr>
              </a:gs>
            </a:gsLst>
            <a:lin ang="2100000" scaled="1"/>
          </a:gradFill>
          <a:ln>
            <a:noFill/>
          </a:ln>
          <a:extLst>
            <a:ext uri="{91240B29-F687-4f45-9708-019B960494DF}">
              <a14:hiddenLine xmlns="" xmlns:a14="http://schemas.microsoft.com/office/drawing/2010/main" w="50800" cap="flat">
                <a:solidFill>
                  <a:srgbClr val="CACCCE">
                    <a:alpha val="0"/>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6333" name="Freeform 14"/>
          <p:cNvSpPr>
            <a:spLocks/>
          </p:cNvSpPr>
          <p:nvPr/>
        </p:nvSpPr>
        <p:spPr bwMode="auto">
          <a:xfrm>
            <a:off x="3426772" y="1390799"/>
            <a:ext cx="875109" cy="276820"/>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080"/>
                </a:moveTo>
                <a:lnTo>
                  <a:pt x="7131" y="0"/>
                </a:lnTo>
                <a:lnTo>
                  <a:pt x="21600" y="21600"/>
                </a:lnTo>
                <a:lnTo>
                  <a:pt x="0" y="3080"/>
                </a:lnTo>
                <a:close/>
                <a:moveTo>
                  <a:pt x="0" y="3080"/>
                </a:moveTo>
              </a:path>
            </a:pathLst>
          </a:custGeom>
          <a:gradFill rotWithShape="0">
            <a:gsLst>
              <a:gs pos="0">
                <a:srgbClr val="D23A34">
                  <a:alpha val="0"/>
                </a:srgbClr>
              </a:gs>
              <a:gs pos="100000">
                <a:srgbClr val="D23A34">
                  <a:alpha val="0"/>
                </a:srgbClr>
              </a:gs>
            </a:gsLst>
            <a:lin ang="4560000" scaled="1"/>
          </a:gradFill>
          <a:ln>
            <a:noFill/>
          </a:ln>
          <a:extLst>
            <a:ext uri="{91240B29-F687-4f45-9708-019B960494DF}">
              <a14:hiddenLine xmlns="" xmlns:a14="http://schemas.microsoft.com/office/drawing/2010/main" w="50800" cap="flat">
                <a:solidFill>
                  <a:srgbClr val="CACCCE">
                    <a:alpha val="0"/>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6334" name="Freeform 15"/>
          <p:cNvSpPr>
            <a:spLocks/>
          </p:cNvSpPr>
          <p:nvPr/>
        </p:nvSpPr>
        <p:spPr bwMode="auto">
          <a:xfrm flipH="1">
            <a:off x="4693667" y="1390799"/>
            <a:ext cx="1026914" cy="571500"/>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8"/>
                </a:moveTo>
                <a:lnTo>
                  <a:pt x="5930" y="0"/>
                </a:lnTo>
                <a:lnTo>
                  <a:pt x="21600" y="21600"/>
                </a:lnTo>
                <a:lnTo>
                  <a:pt x="0" y="3408"/>
                </a:lnTo>
                <a:close/>
                <a:moveTo>
                  <a:pt x="0" y="3408"/>
                </a:moveTo>
              </a:path>
            </a:pathLst>
          </a:custGeom>
          <a:gradFill rotWithShape="0">
            <a:gsLst>
              <a:gs pos="0">
                <a:srgbClr val="DD701B">
                  <a:alpha val="0"/>
                </a:srgbClr>
              </a:gs>
              <a:gs pos="100000">
                <a:srgbClr val="DD701B">
                  <a:alpha val="0"/>
                </a:srgbClr>
              </a:gs>
            </a:gsLst>
            <a:lin ang="17940000" scaled="1"/>
          </a:gradFill>
          <a:ln>
            <a:noFill/>
          </a:ln>
          <a:extLst>
            <a:ext uri="{91240B29-F687-4f45-9708-019B960494DF}">
              <a14:hiddenLine xmlns="" xmlns:a14="http://schemas.microsoft.com/office/drawing/2010/main" w="50800" cap="flat">
                <a:solidFill>
                  <a:srgbClr val="CACCCE">
                    <a:alpha val="0"/>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6335" name="Freeform 16"/>
          <p:cNvSpPr>
            <a:spLocks/>
          </p:cNvSpPr>
          <p:nvPr/>
        </p:nvSpPr>
        <p:spPr bwMode="auto">
          <a:xfrm flipH="1">
            <a:off x="7676183" y="1390799"/>
            <a:ext cx="160734" cy="1134070"/>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193"/>
                </a:moveTo>
                <a:lnTo>
                  <a:pt x="2803" y="0"/>
                </a:lnTo>
                <a:lnTo>
                  <a:pt x="21600" y="21600"/>
                </a:lnTo>
                <a:lnTo>
                  <a:pt x="0" y="4193"/>
                </a:lnTo>
                <a:close/>
                <a:moveTo>
                  <a:pt x="0" y="4193"/>
                </a:moveTo>
              </a:path>
            </a:pathLst>
          </a:custGeom>
          <a:gradFill rotWithShape="0">
            <a:gsLst>
              <a:gs pos="0">
                <a:srgbClr val="149FA3">
                  <a:alpha val="0"/>
                </a:srgbClr>
              </a:gs>
              <a:gs pos="100000">
                <a:srgbClr val="149FA3">
                  <a:alpha val="50000"/>
                </a:srgbClr>
              </a:gs>
            </a:gsLst>
            <a:lin ang="1908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6336" name="Freeform 17"/>
          <p:cNvSpPr>
            <a:spLocks/>
          </p:cNvSpPr>
          <p:nvPr/>
        </p:nvSpPr>
        <p:spPr bwMode="auto">
          <a:xfrm flipH="1">
            <a:off x="8662914" y="1390805"/>
            <a:ext cx="1303734" cy="375047"/>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8"/>
                </a:moveTo>
                <a:lnTo>
                  <a:pt x="1500" y="0"/>
                </a:lnTo>
                <a:lnTo>
                  <a:pt x="21600" y="21600"/>
                </a:lnTo>
                <a:lnTo>
                  <a:pt x="0" y="3408"/>
                </a:lnTo>
                <a:close/>
                <a:moveTo>
                  <a:pt x="0" y="3408"/>
                </a:moveTo>
              </a:path>
            </a:pathLst>
          </a:custGeom>
          <a:gradFill rotWithShape="0">
            <a:gsLst>
              <a:gs pos="0">
                <a:srgbClr val="E7A41A">
                  <a:alpha val="0"/>
                </a:srgbClr>
              </a:gs>
              <a:gs pos="100000">
                <a:srgbClr val="E7A41A">
                  <a:alpha val="0"/>
                </a:srgbClr>
              </a:gs>
            </a:gsLst>
            <a:lin ang="19680000" scaled="1"/>
          </a:gradFill>
          <a:ln>
            <a:noFill/>
          </a:ln>
          <a:extLst>
            <a:ext uri="{91240B29-F687-4f45-9708-019B960494DF}">
              <a14:hiddenLine xmlns="" xmlns:a14="http://schemas.microsoft.com/office/drawing/2010/main" w="50800" cap="flat">
                <a:solidFill>
                  <a:srgbClr val="CACCCE">
                    <a:alpha val="0"/>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Tree>
    <p:extLst>
      <p:ext uri="{BB962C8B-B14F-4D97-AF65-F5344CB8AC3E}">
        <p14:creationId xmlns:p14="http://schemas.microsoft.com/office/powerpoint/2010/main" val="35560063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37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6767" y="4866680"/>
            <a:ext cx="3768328" cy="3768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3737">
            <a:off x="724429" y="2926715"/>
            <a:ext cx="7702971"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85436">
            <a:off x="724429" y="2926715"/>
            <a:ext cx="7702971"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381473">
            <a:off x="724429" y="2926715"/>
            <a:ext cx="7702971"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56190">
            <a:off x="721077" y="2921135"/>
            <a:ext cx="7701855"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5"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989036">
            <a:off x="721077" y="2921135"/>
            <a:ext cx="7701855"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6"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113924">
            <a:off x="721077" y="2921135"/>
            <a:ext cx="7701855" cy="7701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77"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alpha val="49019"/>
                  </a:srgbClr>
                </a:solidFill>
              </a14:hiddenFill>
            </a:ext>
            <a:ext uri="{91240B29-F687-4f45-9708-019B960494DF}">
              <a14:hiddenLine xmlns="" xmlns:a14="http://schemas.microsoft.com/office/drawing/2010/main" w="12700">
                <a:solidFill>
                  <a:srgbClr val="000000">
                    <a:alpha val="49019"/>
                  </a:srgbClr>
                </a:solidFill>
                <a:miter lim="800000"/>
                <a:headEnd/>
                <a:tailEnd/>
              </a14:hiddenLine>
            </a:ext>
          </a:extLst>
        </p:spPr>
      </p:pic>
      <p:sp>
        <p:nvSpPr>
          <p:cNvPr id="58378" name="Rectangle 9"/>
          <p:cNvSpPr>
            <a:spLocks/>
          </p:cNvSpPr>
          <p:nvPr/>
        </p:nvSpPr>
        <p:spPr bwMode="auto">
          <a:xfrm>
            <a:off x="999009" y="429742"/>
            <a:ext cx="7143750" cy="10894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3500" dirty="0">
                <a:ea typeface="MS PGothic" pitchFamily="34" charset="-128"/>
              </a:rPr>
              <a:t>Connecting </a:t>
            </a:r>
            <a:r>
              <a:rPr lang="en-US" altLang="en-US" sz="3500" dirty="0" smtClean="0">
                <a:ea typeface="MS PGothic" pitchFamily="34" charset="-128"/>
              </a:rPr>
              <a:t>talent with </a:t>
            </a:r>
            <a:r>
              <a:rPr lang="en-US" altLang="en-US" sz="3500" dirty="0">
                <a:ea typeface="MS PGothic" pitchFamily="34" charset="-128"/>
              </a:rPr>
              <a:t>opportunity at massive scale</a:t>
            </a:r>
          </a:p>
        </p:txBody>
      </p:sp>
      <p:sp>
        <p:nvSpPr>
          <p:cNvPr id="58379" name="Freeform 10"/>
          <p:cNvSpPr>
            <a:spLocks/>
          </p:cNvSpPr>
          <p:nvPr/>
        </p:nvSpPr>
        <p:spPr bwMode="auto">
          <a:xfrm>
            <a:off x="940967" y="3978182"/>
            <a:ext cx="2106290" cy="917525"/>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833"/>
                </a:moveTo>
                <a:lnTo>
                  <a:pt x="1252" y="0"/>
                </a:lnTo>
                <a:lnTo>
                  <a:pt x="21600" y="21600"/>
                </a:lnTo>
                <a:lnTo>
                  <a:pt x="0" y="2833"/>
                </a:lnTo>
                <a:close/>
                <a:moveTo>
                  <a:pt x="0" y="2833"/>
                </a:moveTo>
              </a:path>
            </a:pathLst>
          </a:custGeom>
          <a:gradFill rotWithShape="0">
            <a:gsLst>
              <a:gs pos="0">
                <a:srgbClr val="0B61A5">
                  <a:alpha val="50000"/>
                </a:srgbClr>
              </a:gs>
              <a:gs pos="100000">
                <a:srgbClr val="0B61A5">
                  <a:alpha val="0"/>
                </a:srgbClr>
              </a:gs>
            </a:gsLst>
            <a:lin ang="210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8380" name="Freeform 11"/>
          <p:cNvSpPr>
            <a:spLocks/>
          </p:cNvSpPr>
          <p:nvPr/>
        </p:nvSpPr>
        <p:spPr bwMode="auto">
          <a:xfrm>
            <a:off x="2369718" y="3978176"/>
            <a:ext cx="924223" cy="763488"/>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4"/>
                </a:moveTo>
                <a:lnTo>
                  <a:pt x="2851" y="0"/>
                </a:lnTo>
                <a:lnTo>
                  <a:pt x="21600" y="21600"/>
                </a:lnTo>
                <a:lnTo>
                  <a:pt x="0" y="3404"/>
                </a:lnTo>
                <a:close/>
                <a:moveTo>
                  <a:pt x="0" y="3404"/>
                </a:moveTo>
              </a:path>
            </a:pathLst>
          </a:custGeom>
          <a:gradFill rotWithShape="0">
            <a:gsLst>
              <a:gs pos="0">
                <a:srgbClr val="79559A">
                  <a:alpha val="50000"/>
                </a:srgbClr>
              </a:gs>
              <a:gs pos="100000">
                <a:srgbClr val="79559A">
                  <a:alpha val="0"/>
                </a:srgbClr>
              </a:gs>
            </a:gsLst>
            <a:lin ang="210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8381" name="Freeform 12"/>
          <p:cNvSpPr>
            <a:spLocks/>
          </p:cNvSpPr>
          <p:nvPr/>
        </p:nvSpPr>
        <p:spPr bwMode="auto">
          <a:xfrm>
            <a:off x="3798470" y="3978186"/>
            <a:ext cx="369465" cy="843855"/>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080"/>
                </a:moveTo>
                <a:lnTo>
                  <a:pt x="7131" y="0"/>
                </a:lnTo>
                <a:lnTo>
                  <a:pt x="21600" y="21600"/>
                </a:lnTo>
                <a:lnTo>
                  <a:pt x="0" y="3080"/>
                </a:lnTo>
                <a:close/>
                <a:moveTo>
                  <a:pt x="0" y="3080"/>
                </a:moveTo>
              </a:path>
            </a:pathLst>
          </a:custGeom>
          <a:gradFill rotWithShape="0">
            <a:gsLst>
              <a:gs pos="0">
                <a:srgbClr val="D23A34">
                  <a:alpha val="50000"/>
                </a:srgbClr>
              </a:gs>
              <a:gs pos="100000">
                <a:srgbClr val="D23A34">
                  <a:alpha val="0"/>
                </a:srgbClr>
              </a:gs>
            </a:gsLst>
            <a:lin ang="456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8382" name="Freeform 13"/>
          <p:cNvSpPr>
            <a:spLocks/>
          </p:cNvSpPr>
          <p:nvPr/>
        </p:nvSpPr>
        <p:spPr bwMode="auto">
          <a:xfrm flipH="1">
            <a:off x="4902399" y="3978176"/>
            <a:ext cx="444252" cy="763488"/>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8"/>
                </a:moveTo>
                <a:lnTo>
                  <a:pt x="5930" y="0"/>
                </a:lnTo>
                <a:lnTo>
                  <a:pt x="21600" y="21600"/>
                </a:lnTo>
                <a:lnTo>
                  <a:pt x="0" y="3408"/>
                </a:lnTo>
                <a:close/>
                <a:moveTo>
                  <a:pt x="0" y="3408"/>
                </a:moveTo>
              </a:path>
            </a:pathLst>
          </a:custGeom>
          <a:gradFill rotWithShape="0">
            <a:gsLst>
              <a:gs pos="0">
                <a:srgbClr val="DD701B">
                  <a:alpha val="0"/>
                </a:srgbClr>
              </a:gs>
              <a:gs pos="100000">
                <a:srgbClr val="DD701B">
                  <a:alpha val="50000"/>
                </a:srgbClr>
              </a:gs>
            </a:gsLst>
            <a:lin ang="1794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8383" name="Freeform 14"/>
          <p:cNvSpPr>
            <a:spLocks/>
          </p:cNvSpPr>
          <p:nvPr/>
        </p:nvSpPr>
        <p:spPr bwMode="auto">
          <a:xfrm flipH="1">
            <a:off x="5834442" y="3978183"/>
            <a:ext cx="940965" cy="620613"/>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193"/>
                </a:moveTo>
                <a:lnTo>
                  <a:pt x="2803" y="0"/>
                </a:lnTo>
                <a:lnTo>
                  <a:pt x="21600" y="21600"/>
                </a:lnTo>
                <a:lnTo>
                  <a:pt x="0" y="4193"/>
                </a:lnTo>
                <a:close/>
                <a:moveTo>
                  <a:pt x="0" y="4193"/>
                </a:moveTo>
              </a:path>
            </a:pathLst>
          </a:custGeom>
          <a:gradFill rotWithShape="0">
            <a:gsLst>
              <a:gs pos="0">
                <a:srgbClr val="149FA3">
                  <a:alpha val="0"/>
                </a:srgbClr>
              </a:gs>
              <a:gs pos="100000">
                <a:srgbClr val="149FA3">
                  <a:alpha val="50000"/>
                </a:srgbClr>
              </a:gs>
            </a:gsLst>
            <a:lin ang="1908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58384" name="Freeform 15"/>
          <p:cNvSpPr>
            <a:spLocks/>
          </p:cNvSpPr>
          <p:nvPr/>
        </p:nvSpPr>
        <p:spPr bwMode="auto">
          <a:xfrm flipH="1">
            <a:off x="6456165" y="3978176"/>
            <a:ext cx="1756916" cy="763488"/>
          </a:xfrm>
          <a:custGeom>
            <a:avLst/>
            <a:gdLst>
              <a:gd name="T0" fmla="*/ 0 w 21600"/>
              <a:gd name="T1" fmla="*/ 2147483647 h 21600"/>
              <a:gd name="T2" fmla="*/ 2147483647 w 21600"/>
              <a:gd name="T3" fmla="*/ 0 h 21600"/>
              <a:gd name="T4" fmla="*/ 2147483647 w 21600"/>
              <a:gd name="T5" fmla="*/ 2147483647 h 21600"/>
              <a:gd name="T6" fmla="*/ 0 w 21600"/>
              <a:gd name="T7" fmla="*/ 2147483647 h 21600"/>
              <a:gd name="T8" fmla="*/ 0 w 21600"/>
              <a:gd name="T9" fmla="*/ 214748364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3408"/>
                </a:moveTo>
                <a:lnTo>
                  <a:pt x="1500" y="0"/>
                </a:lnTo>
                <a:lnTo>
                  <a:pt x="21600" y="21600"/>
                </a:lnTo>
                <a:lnTo>
                  <a:pt x="0" y="3408"/>
                </a:lnTo>
                <a:close/>
                <a:moveTo>
                  <a:pt x="0" y="3408"/>
                </a:moveTo>
              </a:path>
            </a:pathLst>
          </a:custGeom>
          <a:gradFill rotWithShape="0">
            <a:gsLst>
              <a:gs pos="0">
                <a:srgbClr val="E7A41A">
                  <a:alpha val="0"/>
                </a:srgbClr>
              </a:gs>
              <a:gs pos="100000">
                <a:srgbClr val="E7A41A">
                  <a:alpha val="50000"/>
                </a:srgbClr>
              </a:gs>
            </a:gsLst>
            <a:lin ang="19680000" scaled="1"/>
          </a:gradFill>
          <a:ln>
            <a:noFill/>
          </a:ln>
          <a:extLst>
            <a:ext uri="{91240B29-F687-4f45-9708-019B960494DF}">
              <a14:hiddenLine xmlns="" xmlns:a14="http://schemas.microsoft.com/office/drawing/2010/main" w="50800" cap="flat">
                <a:solidFill>
                  <a:srgbClr val="CACCCE">
                    <a:alpha val="50195"/>
                  </a:srgbClr>
                </a:solidFill>
                <a:miter lim="800000"/>
                <a:headEnd type="triangl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pic>
        <p:nvPicPr>
          <p:cNvPr id="58385"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9310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86" name="Picture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2185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87"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5060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88" name="Picture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435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58389" name="Rectangle 20"/>
          <p:cNvSpPr>
            <a:spLocks/>
          </p:cNvSpPr>
          <p:nvPr/>
        </p:nvSpPr>
        <p:spPr bwMode="auto">
          <a:xfrm rot="31370">
            <a:off x="548085" y="2369507"/>
            <a:ext cx="908546"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Members</a:t>
            </a:r>
          </a:p>
        </p:txBody>
      </p:sp>
      <p:sp>
        <p:nvSpPr>
          <p:cNvPr id="58390" name="Rectangle 21"/>
          <p:cNvSpPr>
            <a:spLocks/>
          </p:cNvSpPr>
          <p:nvPr/>
        </p:nvSpPr>
        <p:spPr bwMode="auto">
          <a:xfrm rot="31370">
            <a:off x="1880311" y="2369507"/>
            <a:ext cx="1102710"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Companies</a:t>
            </a:r>
          </a:p>
        </p:txBody>
      </p:sp>
      <p:sp>
        <p:nvSpPr>
          <p:cNvPr id="58391" name="Rectangle 22"/>
          <p:cNvSpPr>
            <a:spLocks/>
          </p:cNvSpPr>
          <p:nvPr/>
        </p:nvSpPr>
        <p:spPr bwMode="auto">
          <a:xfrm rot="31370">
            <a:off x="3630167" y="2369507"/>
            <a:ext cx="460500"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Jobs</a:t>
            </a:r>
          </a:p>
        </p:txBody>
      </p:sp>
      <p:sp>
        <p:nvSpPr>
          <p:cNvPr id="58392" name="Rectangle 23"/>
          <p:cNvSpPr>
            <a:spLocks/>
          </p:cNvSpPr>
          <p:nvPr/>
        </p:nvSpPr>
        <p:spPr bwMode="auto">
          <a:xfrm rot="31370">
            <a:off x="5034247" y="2369507"/>
            <a:ext cx="508722"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Skills</a:t>
            </a:r>
          </a:p>
        </p:txBody>
      </p:sp>
      <p:sp>
        <p:nvSpPr>
          <p:cNvPr id="58393" name="Rectangle 24"/>
          <p:cNvSpPr>
            <a:spLocks/>
          </p:cNvSpPr>
          <p:nvPr/>
        </p:nvSpPr>
        <p:spPr bwMode="auto">
          <a:xfrm rot="31370">
            <a:off x="6321195" y="2369507"/>
            <a:ext cx="775590"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Schools</a:t>
            </a:r>
          </a:p>
        </p:txBody>
      </p:sp>
      <p:sp>
        <p:nvSpPr>
          <p:cNvPr id="58394" name="Rectangle 25"/>
          <p:cNvSpPr>
            <a:spLocks/>
          </p:cNvSpPr>
          <p:nvPr/>
        </p:nvSpPr>
        <p:spPr bwMode="auto">
          <a:xfrm rot="31370">
            <a:off x="7731742" y="2369507"/>
            <a:ext cx="811996"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1700">
                <a:ea typeface="MS PGothic" pitchFamily="34" charset="-128"/>
              </a:rPr>
              <a:t>Updates</a:t>
            </a:r>
          </a:p>
        </p:txBody>
      </p:sp>
      <p:pic>
        <p:nvPicPr>
          <p:cNvPr id="58395" name="Picture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7935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8396" name="Picture 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08101" y="2750349"/>
            <a:ext cx="1071563" cy="1358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9261325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LinkedIn platform is a perfect complement to a student’s journey through higher education</a:t>
            </a:r>
            <a:endParaRPr lang="en-US" dirty="0"/>
          </a:p>
        </p:txBody>
      </p:sp>
      <p:pic>
        <p:nvPicPr>
          <p:cNvPr id="3" name="Picture 2"/>
          <p:cNvPicPr>
            <a:picLocks noChangeAspect="1"/>
          </p:cNvPicPr>
          <p:nvPr/>
        </p:nvPicPr>
        <p:blipFill>
          <a:blip r:embed="rId3"/>
          <a:stretch>
            <a:fillRect/>
          </a:stretch>
        </p:blipFill>
        <p:spPr>
          <a:xfrm>
            <a:off x="412514" y="3032523"/>
            <a:ext cx="1097280" cy="1161014"/>
          </a:xfrm>
          <a:prstGeom prst="rect">
            <a:avLst/>
          </a:prstGeom>
        </p:spPr>
      </p:pic>
      <p:pic>
        <p:nvPicPr>
          <p:cNvPr id="1026" name="Picture 2" descr="Image result for linkedin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01945" y="3015160"/>
            <a:ext cx="1079918" cy="10799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1596003" y="3216458"/>
            <a:ext cx="390603" cy="286773"/>
          </a:xfrm>
          <a:prstGeom prst="rect">
            <a:avLst/>
          </a:prstGeom>
        </p:spPr>
      </p:pic>
      <p:pic>
        <p:nvPicPr>
          <p:cNvPr id="6" name="Picture 5"/>
          <p:cNvPicPr>
            <a:picLocks noChangeAspect="1"/>
          </p:cNvPicPr>
          <p:nvPr/>
        </p:nvPicPr>
        <p:blipFill>
          <a:blip r:embed="rId6">
            <a:clrChange>
              <a:clrFrom>
                <a:srgbClr val="FFFFFF"/>
              </a:clrFrom>
              <a:clrTo>
                <a:srgbClr val="FFFFFF">
                  <a:alpha val="0"/>
                </a:srgbClr>
              </a:clrTo>
            </a:clrChange>
          </a:blip>
          <a:stretch>
            <a:fillRect/>
          </a:stretch>
        </p:blipFill>
        <p:spPr>
          <a:xfrm>
            <a:off x="2113843" y="3178646"/>
            <a:ext cx="396744" cy="360490"/>
          </a:xfrm>
          <a:prstGeom prst="rect">
            <a:avLst/>
          </a:prstGeom>
        </p:spPr>
      </p:pic>
      <p:cxnSp>
        <p:nvCxnSpPr>
          <p:cNvPr id="8" name="Straight Connector 7"/>
          <p:cNvCxnSpPr/>
          <p:nvPr/>
        </p:nvCxnSpPr>
        <p:spPr>
          <a:xfrm>
            <a:off x="1573412" y="3683798"/>
            <a:ext cx="96012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028" name="Picture 4" descr="Image result for linkedin learning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5501" y="2934065"/>
            <a:ext cx="1461312" cy="125947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a:stretch>
            <a:fillRect/>
          </a:stretch>
        </p:blipFill>
        <p:spPr>
          <a:xfrm>
            <a:off x="7492004" y="3015161"/>
            <a:ext cx="1260291" cy="1097280"/>
          </a:xfrm>
          <a:prstGeom prst="rect">
            <a:avLst/>
          </a:prstGeom>
        </p:spPr>
      </p:pic>
      <p:cxnSp>
        <p:nvCxnSpPr>
          <p:cNvPr id="13" name="Straight Connector 12"/>
          <p:cNvCxnSpPr/>
          <p:nvPr/>
        </p:nvCxnSpPr>
        <p:spPr>
          <a:xfrm>
            <a:off x="6363472" y="3683798"/>
            <a:ext cx="96012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968442" y="3683798"/>
            <a:ext cx="96012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12775" y="2462413"/>
            <a:ext cx="1260638"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500" b="1" dirty="0">
                <a:solidFill>
                  <a:sysClr val="windowText" lastClr="000000"/>
                </a:solidFill>
                <a:latin typeface="Calibri Light" panose="020F0302020204030204"/>
              </a:rPr>
              <a:t>ENROLL IN SCHOOL</a:t>
            </a:r>
          </a:p>
        </p:txBody>
      </p:sp>
      <p:sp>
        <p:nvSpPr>
          <p:cNvPr id="16" name="Rectangle 15"/>
          <p:cNvSpPr/>
          <p:nvPr/>
        </p:nvSpPr>
        <p:spPr>
          <a:xfrm>
            <a:off x="2302423" y="2462413"/>
            <a:ext cx="1878962"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500" b="1" dirty="0">
                <a:solidFill>
                  <a:sysClr val="windowText" lastClr="000000"/>
                </a:solidFill>
                <a:latin typeface="Calibri Light" panose="020F0302020204030204"/>
              </a:rPr>
              <a:t>CREATE LINKEDIN PROFILE</a:t>
            </a:r>
          </a:p>
        </p:txBody>
      </p:sp>
      <p:sp>
        <p:nvSpPr>
          <p:cNvPr id="19" name="Rectangle 18"/>
          <p:cNvSpPr/>
          <p:nvPr/>
        </p:nvSpPr>
        <p:spPr>
          <a:xfrm>
            <a:off x="4686676" y="2462413"/>
            <a:ext cx="1878962"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500" b="1" dirty="0">
                <a:solidFill>
                  <a:sysClr val="windowText" lastClr="000000"/>
                </a:solidFill>
                <a:latin typeface="Calibri Light" panose="020F0302020204030204"/>
              </a:rPr>
              <a:t>LEARN KEY SKILLS</a:t>
            </a:r>
          </a:p>
        </p:txBody>
      </p:sp>
      <p:sp>
        <p:nvSpPr>
          <p:cNvPr id="20" name="Rectangle 19"/>
          <p:cNvSpPr/>
          <p:nvPr/>
        </p:nvSpPr>
        <p:spPr>
          <a:xfrm>
            <a:off x="7182669" y="2462413"/>
            <a:ext cx="1878962"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500" b="1" dirty="0">
                <a:solidFill>
                  <a:sysClr val="windowText" lastClr="000000"/>
                </a:solidFill>
                <a:latin typeface="Calibri Light" panose="020F0302020204030204"/>
              </a:rPr>
              <a:t>LAND DREAM JOB</a:t>
            </a:r>
          </a:p>
        </p:txBody>
      </p:sp>
      <p:sp>
        <p:nvSpPr>
          <p:cNvPr id="22" name="Rectangle 21"/>
          <p:cNvSpPr/>
          <p:nvPr/>
        </p:nvSpPr>
        <p:spPr>
          <a:xfrm>
            <a:off x="4452221" y="4194331"/>
            <a:ext cx="2401341"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200" dirty="0">
                <a:solidFill>
                  <a:sysClr val="windowText" lastClr="000000"/>
                </a:solidFill>
              </a:rPr>
              <a:t>Gain knowledge in the classroom and supplement with practical business, creative, and technology-based courses on LinkedIn Learning that make a student attractive to a potential employer</a:t>
            </a:r>
          </a:p>
        </p:txBody>
      </p:sp>
      <p:pic>
        <p:nvPicPr>
          <p:cNvPr id="15" name="Picture 14"/>
          <p:cNvPicPr>
            <a:picLocks noChangeAspect="1"/>
          </p:cNvPicPr>
          <p:nvPr/>
        </p:nvPicPr>
        <p:blipFill>
          <a:blip r:embed="rId9"/>
          <a:stretch>
            <a:fillRect/>
          </a:stretch>
        </p:blipFill>
        <p:spPr>
          <a:xfrm>
            <a:off x="4452221" y="3127764"/>
            <a:ext cx="436622" cy="414791"/>
          </a:xfrm>
          <a:prstGeom prst="rect">
            <a:avLst/>
          </a:prstGeom>
        </p:spPr>
      </p:pic>
      <p:pic>
        <p:nvPicPr>
          <p:cNvPr id="23" name="Picture 22"/>
          <p:cNvPicPr>
            <a:picLocks noChangeAspect="1"/>
          </p:cNvPicPr>
          <p:nvPr/>
        </p:nvPicPr>
        <p:blipFill>
          <a:blip r:embed="rId10"/>
          <a:stretch>
            <a:fillRect/>
          </a:stretch>
        </p:blipFill>
        <p:spPr>
          <a:xfrm>
            <a:off x="6363472" y="3089406"/>
            <a:ext cx="383335" cy="481461"/>
          </a:xfrm>
          <a:prstGeom prst="rect">
            <a:avLst/>
          </a:prstGeom>
        </p:spPr>
      </p:pic>
      <p:pic>
        <p:nvPicPr>
          <p:cNvPr id="24" name="Picture 23"/>
          <p:cNvPicPr>
            <a:picLocks noChangeAspect="1"/>
          </p:cNvPicPr>
          <p:nvPr/>
        </p:nvPicPr>
        <p:blipFill>
          <a:blip r:embed="rId11"/>
          <a:stretch>
            <a:fillRect/>
          </a:stretch>
        </p:blipFill>
        <p:spPr>
          <a:xfrm>
            <a:off x="6838403" y="3156076"/>
            <a:ext cx="501312" cy="337805"/>
          </a:xfrm>
          <a:prstGeom prst="rect">
            <a:avLst/>
          </a:prstGeom>
        </p:spPr>
      </p:pic>
      <p:pic>
        <p:nvPicPr>
          <p:cNvPr id="25" name="Picture 24"/>
          <p:cNvPicPr>
            <a:picLocks noChangeAspect="1"/>
          </p:cNvPicPr>
          <p:nvPr/>
        </p:nvPicPr>
        <p:blipFill>
          <a:blip r:embed="rId12"/>
          <a:stretch>
            <a:fillRect/>
          </a:stretch>
        </p:blipFill>
        <p:spPr>
          <a:xfrm>
            <a:off x="4057828" y="3209176"/>
            <a:ext cx="302796" cy="294056"/>
          </a:xfrm>
          <a:prstGeom prst="rect">
            <a:avLst/>
          </a:prstGeom>
        </p:spPr>
      </p:pic>
      <p:sp>
        <p:nvSpPr>
          <p:cNvPr id="26" name="Rectangle 25"/>
          <p:cNvSpPr/>
          <p:nvPr/>
        </p:nvSpPr>
        <p:spPr>
          <a:xfrm>
            <a:off x="7113649" y="4194331"/>
            <a:ext cx="1878962"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200" dirty="0">
                <a:solidFill>
                  <a:sysClr val="windowText" lastClr="000000"/>
                </a:solidFill>
              </a:rPr>
              <a:t>Achieve your goals by interviewing well and demonstrating the proper skills necessary to perform well at your dream job</a:t>
            </a:r>
          </a:p>
        </p:txBody>
      </p:sp>
      <p:sp>
        <p:nvSpPr>
          <p:cNvPr id="27" name="Rectangle 26"/>
          <p:cNvSpPr/>
          <p:nvPr/>
        </p:nvSpPr>
        <p:spPr>
          <a:xfrm>
            <a:off x="2302423" y="4194331"/>
            <a:ext cx="1878962"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200" dirty="0">
                <a:solidFill>
                  <a:sysClr val="windowText" lastClr="000000"/>
                </a:solidFill>
              </a:rPr>
              <a:t>Develop a professional online presence to network with peers and professionals, while exploring the skills required for your career of choice</a:t>
            </a:r>
          </a:p>
        </p:txBody>
      </p:sp>
      <p:sp>
        <p:nvSpPr>
          <p:cNvPr id="28" name="Rectangle 27"/>
          <p:cNvSpPr/>
          <p:nvPr/>
        </p:nvSpPr>
        <p:spPr>
          <a:xfrm>
            <a:off x="123941" y="4194331"/>
            <a:ext cx="1780203" cy="35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a:r>
              <a:rPr lang="en-US" sz="1200" dirty="0">
                <a:solidFill>
                  <a:sysClr val="windowText" lastClr="000000"/>
                </a:solidFill>
              </a:rPr>
              <a:t>Attend a higher </a:t>
            </a:r>
            <a:r>
              <a:rPr lang="en-US" sz="1200" dirty="0" err="1">
                <a:solidFill>
                  <a:sysClr val="windowText" lastClr="000000"/>
                </a:solidFill>
              </a:rPr>
              <a:t>ed</a:t>
            </a:r>
            <a:r>
              <a:rPr lang="en-US" sz="1200" dirty="0">
                <a:solidFill>
                  <a:sysClr val="windowText" lastClr="000000"/>
                </a:solidFill>
              </a:rPr>
              <a:t> institution to gain the knowledge and develop the skills needed for getting a job</a:t>
            </a:r>
          </a:p>
        </p:txBody>
      </p:sp>
    </p:spTree>
    <p:extLst>
      <p:ext uri="{BB962C8B-B14F-4D97-AF65-F5344CB8AC3E}">
        <p14:creationId xmlns:p14="http://schemas.microsoft.com/office/powerpoint/2010/main" val="155871395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ataMap_Activ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 y="0"/>
            <a:ext cx="9142809" cy="6858000"/>
          </a:xfrm>
          <a:prstGeom prst="rect">
            <a:avLst/>
          </a:prstGeom>
        </p:spPr>
      </p:pic>
      <p:sp>
        <p:nvSpPr>
          <p:cNvPr id="12" name="TextBox 11"/>
          <p:cNvSpPr txBox="1"/>
          <p:nvPr/>
        </p:nvSpPr>
        <p:spPr>
          <a:xfrm>
            <a:off x="3252712" y="6524145"/>
            <a:ext cx="2721540" cy="252377"/>
          </a:xfrm>
          <a:prstGeom prst="rect">
            <a:avLst/>
          </a:prstGeom>
        </p:spPr>
        <p:txBody>
          <a:bodyPr vert="horz" wrap="square" lIns="0" tIns="0" rIns="0" bIns="0" rtlCol="0">
            <a:spAutoFit/>
          </a:bodyPr>
          <a:lstStyle/>
          <a:p>
            <a:pPr algn="ctr" defTabSz="228500">
              <a:spcBef>
                <a:spcPct val="20000"/>
              </a:spcBef>
              <a:buClr>
                <a:schemeClr val="accent1"/>
              </a:buClr>
            </a:pPr>
            <a:r>
              <a:rPr lang="en-US" sz="800" i="1" dirty="0">
                <a:solidFill>
                  <a:schemeClr val="tx1">
                    <a:lumMod val="50000"/>
                    <a:lumOff val="50000"/>
                  </a:schemeClr>
                </a:solidFill>
                <a:latin typeface="AvenirNext LT Pro Regular"/>
                <a:cs typeface="AvenirNext LT Pro Regular"/>
              </a:rPr>
              <a:t>LinkedIn data current as of June 2015</a:t>
            </a:r>
          </a:p>
          <a:p>
            <a:pPr algn="ctr" defTabSz="228500">
              <a:spcBef>
                <a:spcPct val="20000"/>
              </a:spcBef>
              <a:buClr>
                <a:schemeClr val="accent1"/>
              </a:buClr>
            </a:pPr>
            <a:r>
              <a:rPr lang="en-US" sz="700" i="1" dirty="0">
                <a:solidFill>
                  <a:schemeClr val="tx1">
                    <a:lumMod val="50000"/>
                    <a:lumOff val="50000"/>
                  </a:schemeClr>
                </a:solidFill>
                <a:latin typeface="AvenirNext LT Pro Regular"/>
                <a:cs typeface="AvenirNext LT Pro Regular"/>
              </a:rPr>
              <a:t>© Mapbox, Data ODbL © OpenStreetMap contributors</a:t>
            </a:r>
          </a:p>
        </p:txBody>
      </p:sp>
      <p:grpSp>
        <p:nvGrpSpPr>
          <p:cNvPr id="10" name="Group 9"/>
          <p:cNvGrpSpPr/>
          <p:nvPr/>
        </p:nvGrpSpPr>
        <p:grpSpPr>
          <a:xfrm>
            <a:off x="6242466" y="4039906"/>
            <a:ext cx="3065007" cy="2024484"/>
            <a:chOff x="17304942" y="7182082"/>
            <a:chExt cx="6940932" cy="4048967"/>
          </a:xfrm>
        </p:grpSpPr>
        <p:sp>
          <p:nvSpPr>
            <p:cNvPr id="11" name="TextBox 10"/>
            <p:cNvSpPr txBox="1"/>
            <p:nvPr/>
          </p:nvSpPr>
          <p:spPr>
            <a:xfrm>
              <a:off x="20229337" y="7340754"/>
              <a:ext cx="4016537" cy="3890295"/>
            </a:xfrm>
            <a:prstGeom prst="rect">
              <a:avLst/>
            </a:prstGeom>
          </p:spPr>
          <p:txBody>
            <a:bodyPr vert="horz" wrap="square" lIns="0" tIns="0" rIns="0" bIns="0" rtlCol="0">
              <a:spAutoFit/>
            </a:bodyPr>
            <a:lstStyle/>
            <a:p>
              <a:pPr defTabSz="228500">
                <a:spcBef>
                  <a:spcPct val="20000"/>
                </a:spcBef>
                <a:buClr>
                  <a:schemeClr val="accent1"/>
                </a:buClr>
              </a:pPr>
              <a:r>
                <a:rPr lang="en-US" sz="1600" dirty="0">
                  <a:solidFill>
                    <a:schemeClr val="tx1">
                      <a:lumMod val="50000"/>
                      <a:lumOff val="50000"/>
                    </a:schemeClr>
                  </a:solidFill>
                  <a:latin typeface="Arial"/>
                  <a:cs typeface="Arial"/>
                </a:rPr>
                <a:t>members in</a:t>
              </a:r>
              <a:br>
                <a:rPr lang="en-US" sz="1600" dirty="0">
                  <a:solidFill>
                    <a:schemeClr val="tx1">
                      <a:lumMod val="50000"/>
                      <a:lumOff val="50000"/>
                    </a:schemeClr>
                  </a:solidFill>
                  <a:latin typeface="Arial"/>
                  <a:cs typeface="Arial"/>
                </a:rPr>
              </a:br>
              <a:r>
                <a:rPr lang="en-US" sz="1600" dirty="0" smtClean="0">
                  <a:solidFill>
                    <a:schemeClr val="tx1">
                      <a:lumMod val="50000"/>
                      <a:lumOff val="50000"/>
                    </a:schemeClr>
                  </a:solidFill>
                  <a:latin typeface="Arial"/>
                  <a:cs typeface="Arial"/>
                </a:rPr>
                <a:t>Canada</a:t>
              </a:r>
            </a:p>
            <a:p>
              <a:pPr defTabSz="228500">
                <a:spcBef>
                  <a:spcPct val="20000"/>
                </a:spcBef>
                <a:buClr>
                  <a:schemeClr val="accent1"/>
                </a:buClr>
              </a:pPr>
              <a:endParaRPr lang="en-US" sz="1000" dirty="0">
                <a:solidFill>
                  <a:schemeClr val="tx1">
                    <a:lumMod val="50000"/>
                    <a:lumOff val="50000"/>
                  </a:schemeClr>
                </a:solidFill>
                <a:latin typeface="Arial"/>
                <a:cs typeface="Arial"/>
              </a:endParaRPr>
            </a:p>
            <a:p>
              <a:pPr defTabSz="228500">
                <a:spcBef>
                  <a:spcPct val="20000"/>
                </a:spcBef>
                <a:buClr>
                  <a:schemeClr val="accent1"/>
                </a:buClr>
              </a:pPr>
              <a:r>
                <a:rPr lang="en-US" sz="1600" dirty="0">
                  <a:solidFill>
                    <a:schemeClr val="tx1">
                      <a:lumMod val="50000"/>
                      <a:lumOff val="50000"/>
                    </a:schemeClr>
                  </a:solidFill>
                  <a:latin typeface="Arial"/>
                  <a:cs typeface="Arial"/>
                </a:rPr>
                <a:t>members in</a:t>
              </a:r>
              <a:br>
                <a:rPr lang="en-US" sz="1600" dirty="0">
                  <a:solidFill>
                    <a:schemeClr val="tx1">
                      <a:lumMod val="50000"/>
                      <a:lumOff val="50000"/>
                    </a:schemeClr>
                  </a:solidFill>
                  <a:latin typeface="Arial"/>
                  <a:cs typeface="Arial"/>
                </a:rPr>
              </a:br>
              <a:r>
                <a:rPr lang="en-US" sz="1600" dirty="0">
                  <a:solidFill>
                    <a:schemeClr val="tx1">
                      <a:lumMod val="50000"/>
                      <a:lumOff val="50000"/>
                    </a:schemeClr>
                  </a:solidFill>
                  <a:latin typeface="Arial"/>
                  <a:cs typeface="Arial"/>
                </a:rPr>
                <a:t>Ontario</a:t>
              </a:r>
            </a:p>
            <a:p>
              <a:pPr defTabSz="228500">
                <a:spcBef>
                  <a:spcPct val="20000"/>
                </a:spcBef>
                <a:buClr>
                  <a:schemeClr val="accent1"/>
                </a:buClr>
              </a:pPr>
              <a:endParaRPr lang="en-US" sz="1000" dirty="0">
                <a:solidFill>
                  <a:schemeClr val="tx1">
                    <a:lumMod val="50000"/>
                    <a:lumOff val="50000"/>
                  </a:schemeClr>
                </a:solidFill>
                <a:latin typeface="Arial"/>
                <a:cs typeface="Arial"/>
              </a:endParaRPr>
            </a:p>
            <a:p>
              <a:pPr defTabSz="228500">
                <a:spcBef>
                  <a:spcPct val="20000"/>
                </a:spcBef>
                <a:buClr>
                  <a:schemeClr val="accent1"/>
                </a:buClr>
              </a:pPr>
              <a:r>
                <a:rPr lang="en-US" sz="1600" dirty="0">
                  <a:solidFill>
                    <a:schemeClr val="tx1">
                      <a:lumMod val="50000"/>
                      <a:lumOff val="50000"/>
                    </a:schemeClr>
                  </a:solidFill>
                  <a:latin typeface="Arial"/>
                  <a:cs typeface="Arial"/>
                </a:rPr>
                <a:t>members in</a:t>
              </a:r>
              <a:br>
                <a:rPr lang="en-US" sz="1600" dirty="0">
                  <a:solidFill>
                    <a:schemeClr val="tx1">
                      <a:lumMod val="50000"/>
                      <a:lumOff val="50000"/>
                    </a:schemeClr>
                  </a:solidFill>
                  <a:latin typeface="Arial"/>
                  <a:cs typeface="Arial"/>
                </a:rPr>
              </a:br>
              <a:r>
                <a:rPr lang="en-US" sz="1600" dirty="0">
                  <a:solidFill>
                    <a:schemeClr val="tx1">
                      <a:lumMod val="50000"/>
                      <a:lumOff val="50000"/>
                    </a:schemeClr>
                  </a:solidFill>
                  <a:latin typeface="Arial"/>
                  <a:cs typeface="Arial"/>
                </a:rPr>
                <a:t>Greater Toronto</a:t>
              </a:r>
            </a:p>
          </p:txBody>
        </p:sp>
        <p:sp>
          <p:nvSpPr>
            <p:cNvPr id="13" name="TextBox 12"/>
            <p:cNvSpPr txBox="1"/>
            <p:nvPr/>
          </p:nvSpPr>
          <p:spPr>
            <a:xfrm>
              <a:off x="17304942" y="7182082"/>
              <a:ext cx="2859999" cy="3976471"/>
            </a:xfrm>
            <a:prstGeom prst="rect">
              <a:avLst/>
            </a:prstGeom>
          </p:spPr>
          <p:txBody>
            <a:bodyPr vert="horz" wrap="square" lIns="0" tIns="0" rIns="0" bIns="0" rtlCol="0">
              <a:spAutoFit/>
            </a:bodyPr>
            <a:lstStyle/>
            <a:p>
              <a:pPr defTabSz="228500">
                <a:spcBef>
                  <a:spcPct val="20000"/>
                </a:spcBef>
                <a:buClr>
                  <a:schemeClr val="accent1"/>
                </a:buClr>
              </a:pPr>
              <a:r>
                <a:rPr lang="en-US" sz="3800" dirty="0">
                  <a:solidFill>
                    <a:schemeClr val="bg1"/>
                  </a:solidFill>
                  <a:latin typeface="Arial"/>
                  <a:cs typeface="Arial"/>
                </a:rPr>
                <a:t>11M+</a:t>
              </a:r>
            </a:p>
            <a:p>
              <a:pPr defTabSz="228500">
                <a:spcBef>
                  <a:spcPct val="20000"/>
                </a:spcBef>
                <a:buClr>
                  <a:schemeClr val="accent1"/>
                </a:buClr>
              </a:pPr>
              <a:r>
                <a:rPr lang="en-US" sz="3800" dirty="0">
                  <a:solidFill>
                    <a:schemeClr val="bg1"/>
                  </a:solidFill>
                  <a:latin typeface="Arial"/>
                  <a:cs typeface="Arial"/>
                </a:rPr>
                <a:t>3.8M</a:t>
              </a:r>
            </a:p>
            <a:p>
              <a:pPr defTabSz="228500">
                <a:spcBef>
                  <a:spcPct val="20000"/>
                </a:spcBef>
                <a:buClr>
                  <a:schemeClr val="accent1"/>
                </a:buClr>
              </a:pPr>
              <a:r>
                <a:rPr lang="en-US" sz="3800" dirty="0">
                  <a:solidFill>
                    <a:schemeClr val="bg1"/>
                  </a:solidFill>
                  <a:latin typeface="Arial"/>
                  <a:cs typeface="Arial"/>
                </a:rPr>
                <a:t>1.9M</a:t>
              </a:r>
            </a:p>
          </p:txBody>
        </p:sp>
      </p:grpSp>
      <p:sp>
        <p:nvSpPr>
          <p:cNvPr id="14" name="TextBox 13"/>
          <p:cNvSpPr txBox="1"/>
          <p:nvPr/>
        </p:nvSpPr>
        <p:spPr>
          <a:xfrm>
            <a:off x="6426984" y="2911360"/>
            <a:ext cx="2880491" cy="1015663"/>
          </a:xfrm>
          <a:prstGeom prst="rect">
            <a:avLst/>
          </a:prstGeom>
        </p:spPr>
        <p:txBody>
          <a:bodyPr vert="horz" wrap="square" lIns="0" tIns="0" rIns="0" bIns="0" rtlCol="0">
            <a:spAutoFit/>
          </a:bodyPr>
          <a:lstStyle/>
          <a:p>
            <a:pPr algn="ctr" defTabSz="228500">
              <a:spcBef>
                <a:spcPct val="20000"/>
              </a:spcBef>
              <a:buClr>
                <a:schemeClr val="accent1"/>
              </a:buClr>
            </a:pPr>
            <a:r>
              <a:rPr lang="en-US" sz="3300" dirty="0">
                <a:solidFill>
                  <a:schemeClr val="bg1"/>
                </a:solidFill>
                <a:latin typeface="Arial"/>
                <a:cs typeface="Arial"/>
              </a:rPr>
              <a:t>LinkedIn Canada</a:t>
            </a:r>
          </a:p>
        </p:txBody>
      </p:sp>
    </p:spTree>
    <p:extLst>
      <p:ext uri="{BB962C8B-B14F-4D97-AF65-F5344CB8AC3E}">
        <p14:creationId xmlns:p14="http://schemas.microsoft.com/office/powerpoint/2010/main" val="143860328"/>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35" hidden="1"/>
          <p:cNvGraphicFramePr>
            <a:graphicFrameLocks noChangeAspect="1"/>
          </p:cNvGraphicFramePr>
          <p:nvPr>
            <p:custDataLst>
              <p:tags r:id="rId2"/>
            </p:custDataLst>
          </p:nvPr>
        </p:nvGraphicFramePr>
        <p:xfrm>
          <a:off x="3558" y="106364"/>
          <a:ext cx="1511" cy="1587"/>
        </p:xfrm>
        <a:graphic>
          <a:graphicData uri="http://schemas.openxmlformats.org/presentationml/2006/ole">
            <mc:AlternateContent xmlns:mc="http://schemas.openxmlformats.org/markup-compatibility/2006">
              <mc:Choice xmlns:v="urn:schemas-microsoft-com:vml" Requires="v">
                <p:oleObj spid="_x0000_s1045" name="think-cell Slide" r:id="rId43" imgW="270" imgH="270" progId="TCLayout.ActiveDocument.1">
                  <p:embed/>
                </p:oleObj>
              </mc:Choice>
              <mc:Fallback>
                <p:oleObj name="think-cell Slide" r:id="rId43" imgW="270" imgH="270" progId="TCLayout.ActiveDocument.1">
                  <p:embed/>
                  <p:pic>
                    <p:nvPicPr>
                      <p:cNvPr id="0" name=""/>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3558" y="106364"/>
                        <a:ext cx="1511"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hidden="1"/>
          <p:cNvSpPr/>
          <p:nvPr>
            <p:custDataLst>
              <p:tags r:id="rId3"/>
            </p:custDataLst>
          </p:nvPr>
        </p:nvSpPr>
        <p:spPr bwMode="gray">
          <a:xfrm>
            <a:off x="2046" y="104775"/>
            <a:ext cx="146565" cy="153988"/>
          </a:xfrm>
          <a:prstGeom prst="rect">
            <a:avLst/>
          </a:prstGeom>
          <a:solidFill>
            <a:schemeClr val="accent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defRPr/>
            </a:pPr>
            <a:endParaRPr lang="en-US" sz="984" dirty="0">
              <a:solidFill>
                <a:srgbClr val="000000"/>
              </a:solidFill>
              <a:sym typeface="Arial"/>
            </a:endParaRPr>
          </a:p>
        </p:txBody>
      </p:sp>
      <p:sp>
        <p:nvSpPr>
          <p:cNvPr id="216" name="BoxHeader"/>
          <p:cNvSpPr>
            <a:spLocks noChangeArrowheads="1"/>
          </p:cNvSpPr>
          <p:nvPr/>
        </p:nvSpPr>
        <p:spPr bwMode="gray">
          <a:xfrm>
            <a:off x="455340" y="1932053"/>
            <a:ext cx="3899836" cy="373062"/>
          </a:xfrm>
          <a:prstGeom prst="rect">
            <a:avLst/>
          </a:prstGeom>
          <a:solidFill>
            <a:schemeClr val="tx1"/>
          </a:solidFill>
          <a:ln w="6350" algn="ctr">
            <a:solidFill>
              <a:schemeClr val="bg1"/>
            </a:solidFill>
            <a:prstDash val="dash"/>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19" name="BoxHeader"/>
          <p:cNvSpPr>
            <a:spLocks noChangeArrowheads="1"/>
          </p:cNvSpPr>
          <p:nvPr/>
        </p:nvSpPr>
        <p:spPr bwMode="gray">
          <a:xfrm>
            <a:off x="455340" y="2711452"/>
            <a:ext cx="3899836" cy="373063"/>
          </a:xfrm>
          <a:prstGeom prst="rect">
            <a:avLst/>
          </a:prstGeom>
          <a:solidFill>
            <a:schemeClr val="tx1"/>
          </a:solidFill>
          <a:ln w="6350" algn="ctr">
            <a:solidFill>
              <a:schemeClr val="bg1"/>
            </a:solidFill>
            <a:prstDash val="dash"/>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0" name="BoxHeader"/>
          <p:cNvSpPr>
            <a:spLocks noChangeArrowheads="1"/>
          </p:cNvSpPr>
          <p:nvPr/>
        </p:nvSpPr>
        <p:spPr bwMode="gray">
          <a:xfrm>
            <a:off x="455340" y="3508376"/>
            <a:ext cx="3899836" cy="371475"/>
          </a:xfrm>
          <a:prstGeom prst="rect">
            <a:avLst/>
          </a:prstGeom>
          <a:solidFill>
            <a:schemeClr val="tx1"/>
          </a:solidFill>
          <a:ln w="6350" algn="ctr">
            <a:solidFill>
              <a:schemeClr val="bg1"/>
            </a:solidFill>
            <a:prstDash val="dash"/>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1" name="BoxHeader"/>
          <p:cNvSpPr>
            <a:spLocks noChangeArrowheads="1"/>
          </p:cNvSpPr>
          <p:nvPr/>
        </p:nvSpPr>
        <p:spPr bwMode="gray">
          <a:xfrm>
            <a:off x="455340" y="4303714"/>
            <a:ext cx="3899836" cy="373062"/>
          </a:xfrm>
          <a:prstGeom prst="rect">
            <a:avLst/>
          </a:prstGeom>
          <a:solidFill>
            <a:schemeClr val="tx1"/>
          </a:solidFill>
          <a:ln w="6350" algn="ctr">
            <a:solidFill>
              <a:schemeClr val="bg1"/>
            </a:solidFill>
            <a:prstDash val="dash"/>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2" name="BoxHeader"/>
          <p:cNvSpPr>
            <a:spLocks noChangeArrowheads="1"/>
          </p:cNvSpPr>
          <p:nvPr/>
        </p:nvSpPr>
        <p:spPr bwMode="gray">
          <a:xfrm>
            <a:off x="455340" y="5100639"/>
            <a:ext cx="3899836" cy="371475"/>
          </a:xfrm>
          <a:prstGeom prst="rect">
            <a:avLst/>
          </a:prstGeom>
          <a:solidFill>
            <a:schemeClr val="tx1"/>
          </a:solidFill>
          <a:ln w="6350" algn="ctr">
            <a:solidFill>
              <a:schemeClr val="bg1"/>
            </a:solidFill>
            <a:prstDash val="dash"/>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3" name="BoxHeader"/>
          <p:cNvSpPr>
            <a:spLocks noChangeArrowheads="1"/>
          </p:cNvSpPr>
          <p:nvPr/>
        </p:nvSpPr>
        <p:spPr bwMode="gray">
          <a:xfrm>
            <a:off x="4873440" y="1932053"/>
            <a:ext cx="3899836" cy="373062"/>
          </a:xfrm>
          <a:prstGeom prst="rect">
            <a:avLst/>
          </a:prstGeom>
          <a:solidFill>
            <a:schemeClr val="tx1"/>
          </a:solidFill>
          <a:ln w="9525" algn="ctr">
            <a:solidFill>
              <a:schemeClr val="bg1"/>
            </a:solidFill>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4" name="BoxHeader"/>
          <p:cNvSpPr>
            <a:spLocks noChangeArrowheads="1"/>
          </p:cNvSpPr>
          <p:nvPr/>
        </p:nvSpPr>
        <p:spPr bwMode="gray">
          <a:xfrm>
            <a:off x="4873440" y="2711452"/>
            <a:ext cx="3899836" cy="373063"/>
          </a:xfrm>
          <a:prstGeom prst="rect">
            <a:avLst/>
          </a:prstGeom>
          <a:solidFill>
            <a:schemeClr val="tx1"/>
          </a:solidFill>
          <a:ln w="9525" algn="ctr">
            <a:solidFill>
              <a:schemeClr val="bg1"/>
            </a:solidFill>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5" name="BoxHeader"/>
          <p:cNvSpPr>
            <a:spLocks noChangeArrowheads="1"/>
          </p:cNvSpPr>
          <p:nvPr/>
        </p:nvSpPr>
        <p:spPr bwMode="gray">
          <a:xfrm>
            <a:off x="4873440" y="3508376"/>
            <a:ext cx="3899836" cy="371475"/>
          </a:xfrm>
          <a:prstGeom prst="rect">
            <a:avLst/>
          </a:prstGeom>
          <a:solidFill>
            <a:schemeClr val="tx1"/>
          </a:solidFill>
          <a:ln w="9525" algn="ctr">
            <a:solidFill>
              <a:schemeClr val="bg1"/>
            </a:solidFill>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6" name="BoxHeader"/>
          <p:cNvSpPr>
            <a:spLocks noChangeArrowheads="1"/>
          </p:cNvSpPr>
          <p:nvPr/>
        </p:nvSpPr>
        <p:spPr bwMode="gray">
          <a:xfrm>
            <a:off x="4873440" y="4303714"/>
            <a:ext cx="3899836" cy="373062"/>
          </a:xfrm>
          <a:prstGeom prst="rect">
            <a:avLst/>
          </a:prstGeom>
          <a:solidFill>
            <a:schemeClr val="tx1"/>
          </a:solidFill>
          <a:ln w="9525" algn="ctr">
            <a:solidFill>
              <a:schemeClr val="bg1"/>
            </a:solidFill>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27" name="BoxHeader"/>
          <p:cNvSpPr>
            <a:spLocks noChangeArrowheads="1"/>
          </p:cNvSpPr>
          <p:nvPr/>
        </p:nvSpPr>
        <p:spPr bwMode="gray">
          <a:xfrm>
            <a:off x="4873440" y="5100639"/>
            <a:ext cx="3899836" cy="371475"/>
          </a:xfrm>
          <a:prstGeom prst="rect">
            <a:avLst/>
          </a:prstGeom>
          <a:solidFill>
            <a:schemeClr val="tx1"/>
          </a:solidFill>
          <a:ln w="9525" algn="ctr">
            <a:solidFill>
              <a:schemeClr val="bg1"/>
            </a:solidFill>
            <a:miter lim="800000"/>
            <a:headEnd type="none" w="lg" len="lg"/>
            <a:tailEnd type="none" w="lg" len="lg"/>
          </a:ln>
        </p:spPr>
        <p:txBody>
          <a:bodyPr lIns="88864" tIns="86143" rIns="88864" bIns="86143" anchor="ctr"/>
          <a:lstStyle/>
          <a:p>
            <a:pPr algn="ctr">
              <a:defRPr/>
            </a:pPr>
            <a:endParaRPr lang="en-US" sz="1476" b="1" dirty="0">
              <a:solidFill>
                <a:srgbClr val="FFFFFF"/>
              </a:solidFill>
            </a:endParaRPr>
          </a:p>
        </p:txBody>
      </p:sp>
      <p:sp>
        <p:nvSpPr>
          <p:cNvPr id="2" name="Title 1"/>
          <p:cNvSpPr>
            <a:spLocks noGrp="1"/>
          </p:cNvSpPr>
          <p:nvPr>
            <p:ph type="title"/>
          </p:nvPr>
        </p:nvSpPr>
        <p:spPr/>
        <p:txBody>
          <a:bodyPr rtlCol="0">
            <a:noAutofit/>
          </a:bodyPr>
          <a:lstStyle/>
          <a:p>
            <a:pPr>
              <a:defRPr/>
            </a:pPr>
            <a:r>
              <a:rPr lang="en-US" sz="2530" dirty="0"/>
              <a:t>Comparison of top alma maters for people with tech skills in Seattle and Vancouver</a:t>
            </a:r>
            <a:endParaRPr lang="en-US" sz="2530" baseline="30000" dirty="0"/>
          </a:p>
        </p:txBody>
      </p:sp>
      <p:graphicFrame>
        <p:nvGraphicFramePr>
          <p:cNvPr id="3" name="Object 36"/>
          <p:cNvGraphicFramePr>
            <a:graphicFrameLocks noChangeAspect="1"/>
          </p:cNvGraphicFramePr>
          <p:nvPr>
            <p:custDataLst>
              <p:tags r:id="rId4"/>
            </p:custDataLst>
            <p:extLst/>
          </p:nvPr>
        </p:nvGraphicFramePr>
        <p:xfrm>
          <a:off x="2323010" y="1825528"/>
          <a:ext cx="1983977" cy="4131984"/>
        </p:xfrm>
        <a:graphic>
          <a:graphicData uri="http://schemas.openxmlformats.org/drawingml/2006/chart">
            <c:chart xmlns:c="http://schemas.openxmlformats.org/drawingml/2006/chart" xmlns:r="http://schemas.openxmlformats.org/officeDocument/2006/relationships" r:id="rId45"/>
          </a:graphicData>
        </a:graphic>
      </p:graphicFrame>
      <p:cxnSp>
        <p:nvCxnSpPr>
          <p:cNvPr id="83" name="Straight Connector 82"/>
          <p:cNvCxnSpPr/>
          <p:nvPr>
            <p:custDataLst>
              <p:tags r:id="rId5"/>
            </p:custDataLst>
          </p:nvPr>
        </p:nvCxnSpPr>
        <p:spPr bwMode="gray">
          <a:xfrm flipH="1">
            <a:off x="2499694" y="5681664"/>
            <a:ext cx="74037"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custDataLst>
              <p:tags r:id="rId6"/>
            </p:custDataLst>
          </p:nvPr>
        </p:nvCxnSpPr>
        <p:spPr bwMode="gray">
          <a:xfrm flipH="1">
            <a:off x="2499694" y="5286375"/>
            <a:ext cx="74037"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custDataLst>
              <p:tags r:id="rId7"/>
            </p:custDataLst>
          </p:nvPr>
        </p:nvCxnSpPr>
        <p:spPr bwMode="gray">
          <a:xfrm flipH="1">
            <a:off x="2499694" y="4891088"/>
            <a:ext cx="74037"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custDataLst>
              <p:tags r:id="rId8"/>
            </p:custDataLst>
          </p:nvPr>
        </p:nvCxnSpPr>
        <p:spPr bwMode="gray">
          <a:xfrm flipH="1">
            <a:off x="2531425" y="4495800"/>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custDataLst>
              <p:tags r:id="rId9"/>
            </p:custDataLst>
          </p:nvPr>
        </p:nvCxnSpPr>
        <p:spPr bwMode="gray">
          <a:xfrm flipH="1">
            <a:off x="2531425" y="4100513"/>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custDataLst>
              <p:tags r:id="rId10"/>
            </p:custDataLst>
          </p:nvPr>
        </p:nvCxnSpPr>
        <p:spPr bwMode="gray">
          <a:xfrm flipH="1">
            <a:off x="2531425" y="3700463"/>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sp>
        <p:nvSpPr>
          <p:cNvPr id="18454" name="Text Placeholder 288"/>
          <p:cNvSpPr>
            <a:spLocks noGrp="1"/>
          </p:cNvSpPr>
          <p:nvPr>
            <p:custDataLst>
              <p:tags r:id="rId11"/>
            </p:custDataLst>
          </p:nvPr>
        </p:nvSpPr>
        <p:spPr bwMode="gray">
          <a:xfrm>
            <a:off x="976627" y="5597526"/>
            <a:ext cx="1368947" cy="168275"/>
          </a:xfrm>
          <a:prstGeom prst="rect">
            <a:avLst/>
          </a:prstGeom>
          <a:solidFill>
            <a:schemeClr val="tx1"/>
          </a:solidFill>
          <a:ln>
            <a:noFill/>
          </a:ln>
        </p:spPr>
        <p:txBody>
          <a:bodyPr wrap="none" lIns="0" tIns="0" rIns="0" bIns="0" anchor="ctr"/>
          <a:lstStyle/>
          <a:p>
            <a:pPr algn="r" eaLnBrk="1" hangingPunct="1"/>
            <a:fld id="{43F425C6-E80B-8C49-A2D8-7E9E3DEB67B1}" type="datetime'S''e''a''''ttle'' C''''en''''tral ''''C''''o''lle''g''''e'''''">
              <a:rPr lang="en-US" sz="1054">
                <a:solidFill>
                  <a:srgbClr val="FFFFFF"/>
                </a:solidFill>
              </a:rPr>
              <a:pPr algn="r" eaLnBrk="1" hangingPunct="1"/>
              <a:t>Seattle Central College</a:t>
            </a:fld>
            <a:endParaRPr lang="en-US" sz="1054">
              <a:solidFill>
                <a:srgbClr val="FFFFFF"/>
              </a:solidFill>
              <a:sym typeface="+mn-lt" charset="0"/>
            </a:endParaRPr>
          </a:p>
        </p:txBody>
      </p:sp>
      <p:sp>
        <p:nvSpPr>
          <p:cNvPr id="18455" name="Text Placeholder 287"/>
          <p:cNvSpPr>
            <a:spLocks noGrp="1"/>
          </p:cNvSpPr>
          <p:nvPr>
            <p:custDataLst>
              <p:tags r:id="rId12"/>
            </p:custDataLst>
          </p:nvPr>
        </p:nvSpPr>
        <p:spPr bwMode="gray">
          <a:xfrm>
            <a:off x="585284" y="5202239"/>
            <a:ext cx="1760290" cy="168275"/>
          </a:xfrm>
          <a:prstGeom prst="rect">
            <a:avLst/>
          </a:prstGeom>
          <a:solidFill>
            <a:schemeClr val="tx1"/>
          </a:solidFill>
          <a:ln>
            <a:noFill/>
          </a:ln>
        </p:spPr>
        <p:txBody>
          <a:bodyPr wrap="none" lIns="0" tIns="0" rIns="0" bIns="0" anchor="ctr"/>
          <a:lstStyle/>
          <a:p>
            <a:pPr algn="r" eaLnBrk="1" hangingPunct="1"/>
            <a:fld id="{10A7005E-EC3E-7A40-8044-988B02D2F750}" type="datetime'''Ed''mo''''''''''n''''d''s ''Co''mmu''''nity C''ol''le''g''e'">
              <a:rPr lang="en-US" sz="1054">
                <a:solidFill>
                  <a:srgbClr val="FFFFFF"/>
                </a:solidFill>
              </a:rPr>
              <a:pPr algn="r" eaLnBrk="1" hangingPunct="1"/>
              <a:t>Edmonds Community College</a:t>
            </a:fld>
            <a:endParaRPr lang="en-US" sz="1054">
              <a:solidFill>
                <a:srgbClr val="FFFFFF"/>
              </a:solidFill>
              <a:sym typeface="+mn-lt" charset="0"/>
            </a:endParaRPr>
          </a:p>
        </p:txBody>
      </p:sp>
      <p:sp>
        <p:nvSpPr>
          <p:cNvPr id="18456" name="Text Placeholder 286"/>
          <p:cNvSpPr>
            <a:spLocks noGrp="1"/>
          </p:cNvSpPr>
          <p:nvPr>
            <p:custDataLst>
              <p:tags r:id="rId13"/>
            </p:custDataLst>
          </p:nvPr>
        </p:nvSpPr>
        <p:spPr bwMode="gray">
          <a:xfrm>
            <a:off x="1095995" y="4806951"/>
            <a:ext cx="1249579" cy="168275"/>
          </a:xfrm>
          <a:prstGeom prst="rect">
            <a:avLst/>
          </a:prstGeom>
          <a:solidFill>
            <a:schemeClr val="tx1"/>
          </a:solidFill>
          <a:ln>
            <a:noFill/>
          </a:ln>
        </p:spPr>
        <p:txBody>
          <a:bodyPr wrap="none" lIns="0" tIns="0" rIns="0" bIns="0" anchor="ctr"/>
          <a:lstStyle/>
          <a:p>
            <a:pPr algn="r" eaLnBrk="1" hangingPunct="1"/>
            <a:fld id="{57B9AFF5-C9E4-C54F-9245-CEE2B3FACC62}" type="datetime'Un''''i''versi''''''''ty ''''''''''of'''' ''''Ph''''oenix'">
              <a:rPr lang="en-US" sz="1054">
                <a:solidFill>
                  <a:srgbClr val="FFFFFF"/>
                </a:solidFill>
              </a:rPr>
              <a:pPr algn="r" eaLnBrk="1" hangingPunct="1"/>
              <a:t>University of Phoenix</a:t>
            </a:fld>
            <a:endParaRPr lang="en-US" sz="1054">
              <a:solidFill>
                <a:srgbClr val="FFFFFF"/>
              </a:solidFill>
              <a:sym typeface="+mn-lt" charset="0"/>
            </a:endParaRPr>
          </a:p>
        </p:txBody>
      </p:sp>
      <p:sp>
        <p:nvSpPr>
          <p:cNvPr id="18457" name="Text Placeholder 285"/>
          <p:cNvSpPr>
            <a:spLocks noGrp="1"/>
          </p:cNvSpPr>
          <p:nvPr>
            <p:custDataLst>
              <p:tags r:id="rId14"/>
            </p:custDataLst>
          </p:nvPr>
        </p:nvSpPr>
        <p:spPr bwMode="gray">
          <a:xfrm>
            <a:off x="556575" y="4411664"/>
            <a:ext cx="1788999" cy="168275"/>
          </a:xfrm>
          <a:prstGeom prst="rect">
            <a:avLst/>
          </a:prstGeom>
          <a:solidFill>
            <a:schemeClr val="tx1"/>
          </a:solidFill>
          <a:ln>
            <a:noFill/>
          </a:ln>
        </p:spPr>
        <p:txBody>
          <a:bodyPr wrap="none" lIns="0" tIns="0" rIns="0" bIns="0" anchor="ctr"/>
          <a:lstStyle/>
          <a:p>
            <a:pPr algn="r" eaLnBrk="1" hangingPunct="1"/>
            <a:fld id="{3758D417-E686-3C48-B917-3538FF51D01B}" type="datetime'C''''en''tr''''''al'' Was''''hingt''on Un''i''''v''e''rsit''y'">
              <a:rPr lang="en-US" sz="1054">
                <a:solidFill>
                  <a:srgbClr val="FFFFFF"/>
                </a:solidFill>
              </a:rPr>
              <a:pPr algn="r" eaLnBrk="1" hangingPunct="1"/>
              <a:t>Central Washington University</a:t>
            </a:fld>
            <a:endParaRPr lang="en-US" sz="1054">
              <a:solidFill>
                <a:srgbClr val="FFFFFF"/>
              </a:solidFill>
              <a:sym typeface="+mn-lt" charset="0"/>
            </a:endParaRPr>
          </a:p>
        </p:txBody>
      </p:sp>
      <p:sp>
        <p:nvSpPr>
          <p:cNvPr id="18458" name="Text Placeholder 284"/>
          <p:cNvSpPr>
            <a:spLocks noGrp="1"/>
          </p:cNvSpPr>
          <p:nvPr>
            <p:custDataLst>
              <p:tags r:id="rId15"/>
            </p:custDataLst>
          </p:nvPr>
        </p:nvSpPr>
        <p:spPr bwMode="gray">
          <a:xfrm>
            <a:off x="462895" y="4016376"/>
            <a:ext cx="1882679" cy="168275"/>
          </a:xfrm>
          <a:prstGeom prst="rect">
            <a:avLst/>
          </a:prstGeom>
          <a:solidFill>
            <a:schemeClr val="tx1"/>
          </a:solidFill>
          <a:ln>
            <a:noFill/>
          </a:ln>
        </p:spPr>
        <p:txBody>
          <a:bodyPr wrap="none" lIns="0" tIns="0" rIns="0" bIns="0" anchor="ctr"/>
          <a:lstStyle/>
          <a:p>
            <a:pPr algn="r" eaLnBrk="1" hangingPunct="1"/>
            <a:fld id="{F81EBCCF-877C-1843-8121-EEFEE9C20B60}" type="datetime'''UW - Foster'''' Scho''''''ol ''''of'' ''''B''u''siness'''">
              <a:rPr lang="en-US" sz="1054">
                <a:solidFill>
                  <a:srgbClr val="FFFFFF"/>
                </a:solidFill>
              </a:rPr>
              <a:pPr algn="r" eaLnBrk="1" hangingPunct="1"/>
              <a:t>UW - Foster School of Business</a:t>
            </a:fld>
            <a:endParaRPr lang="en-US" sz="1054">
              <a:solidFill>
                <a:srgbClr val="FFFFFF"/>
              </a:solidFill>
              <a:sym typeface="+mn-lt" charset="0"/>
            </a:endParaRPr>
          </a:p>
        </p:txBody>
      </p:sp>
      <p:sp>
        <p:nvSpPr>
          <p:cNvPr id="18459" name="Text Placeholder 283"/>
          <p:cNvSpPr>
            <a:spLocks noGrp="1"/>
          </p:cNvSpPr>
          <p:nvPr>
            <p:custDataLst>
              <p:tags r:id="rId16"/>
            </p:custDataLst>
          </p:nvPr>
        </p:nvSpPr>
        <p:spPr bwMode="gray">
          <a:xfrm>
            <a:off x="1310554" y="3616326"/>
            <a:ext cx="1035021" cy="168275"/>
          </a:xfrm>
          <a:prstGeom prst="rect">
            <a:avLst/>
          </a:prstGeom>
          <a:solidFill>
            <a:schemeClr val="tx1"/>
          </a:solidFill>
          <a:ln>
            <a:noFill/>
          </a:ln>
        </p:spPr>
        <p:txBody>
          <a:bodyPr wrap="none" lIns="0" tIns="0" rIns="0" bIns="0" anchor="ctr"/>
          <a:lstStyle/>
          <a:p>
            <a:pPr algn="r" eaLnBrk="1" hangingPunct="1"/>
            <a:fld id="{1DD7302E-B81C-1548-BA76-C7D970579A1E}" type="datetime'''''''''S''e''a''''''''''''''t''t''le U''''niv''ersi''ty'''">
              <a:rPr lang="en-US" sz="1054">
                <a:solidFill>
                  <a:srgbClr val="FFFFFF"/>
                </a:solidFill>
              </a:rPr>
              <a:pPr algn="r" eaLnBrk="1" hangingPunct="1"/>
              <a:t>Seattle University</a:t>
            </a:fld>
            <a:endParaRPr lang="en-US" sz="1054">
              <a:solidFill>
                <a:srgbClr val="FFFFFF"/>
              </a:solidFill>
              <a:sym typeface="+mn-lt" charset="0"/>
            </a:endParaRPr>
          </a:p>
        </p:txBody>
      </p:sp>
      <p:sp>
        <p:nvSpPr>
          <p:cNvPr id="18460" name="Text Placeholder 282"/>
          <p:cNvSpPr>
            <a:spLocks noGrp="1"/>
          </p:cNvSpPr>
          <p:nvPr>
            <p:custDataLst>
              <p:tags r:id="rId17"/>
            </p:custDataLst>
          </p:nvPr>
        </p:nvSpPr>
        <p:spPr bwMode="gray">
          <a:xfrm>
            <a:off x="1343795" y="3221039"/>
            <a:ext cx="1001779" cy="168275"/>
          </a:xfrm>
          <a:prstGeom prst="rect">
            <a:avLst/>
          </a:prstGeom>
          <a:solidFill>
            <a:schemeClr val="tx1"/>
          </a:solidFill>
          <a:ln>
            <a:noFill/>
          </a:ln>
        </p:spPr>
        <p:txBody>
          <a:bodyPr wrap="none" lIns="0" tIns="0" rIns="0" bIns="0" anchor="ctr"/>
          <a:lstStyle/>
          <a:p>
            <a:pPr algn="r" eaLnBrk="1" hangingPunct="1"/>
            <a:fld id="{C7C75D0E-BEF1-E140-B1F2-1016297DADDC}" type="datetime'''''''B''''el''''''l''''''''''evue'''''''''' C''olleg''e'">
              <a:rPr lang="en-US" sz="1054">
                <a:solidFill>
                  <a:srgbClr val="FFFFFF"/>
                </a:solidFill>
              </a:rPr>
              <a:pPr algn="r" eaLnBrk="1" hangingPunct="1"/>
              <a:t>Bellevue College</a:t>
            </a:fld>
            <a:endParaRPr lang="en-US" sz="1054">
              <a:solidFill>
                <a:srgbClr val="FFFFFF"/>
              </a:solidFill>
              <a:sym typeface="+mn-lt" charset="0"/>
            </a:endParaRPr>
          </a:p>
        </p:txBody>
      </p:sp>
      <p:sp>
        <p:nvSpPr>
          <p:cNvPr id="18461" name="Text Placeholder 281"/>
          <p:cNvSpPr>
            <a:spLocks noGrp="1"/>
          </p:cNvSpPr>
          <p:nvPr>
            <p:custDataLst>
              <p:tags r:id="rId18"/>
            </p:custDataLst>
          </p:nvPr>
        </p:nvSpPr>
        <p:spPr bwMode="gray">
          <a:xfrm>
            <a:off x="491604" y="2825751"/>
            <a:ext cx="1853971" cy="168275"/>
          </a:xfrm>
          <a:prstGeom prst="rect">
            <a:avLst/>
          </a:prstGeom>
          <a:solidFill>
            <a:schemeClr val="tx1"/>
          </a:solidFill>
          <a:ln>
            <a:noFill/>
          </a:ln>
        </p:spPr>
        <p:txBody>
          <a:bodyPr wrap="none" lIns="0" tIns="0" rIns="0" bIns="0" anchor="ctr"/>
          <a:lstStyle/>
          <a:p>
            <a:pPr algn="r" eaLnBrk="1" hangingPunct="1"/>
            <a:fld id="{9616A670-EC85-B54F-8060-42E22E16CD59}" type="datetime'Wester''n Was''''hin''g''''''''ton U''ni''v''''ers''''i''ty'''">
              <a:rPr lang="en-US" sz="1054">
                <a:solidFill>
                  <a:srgbClr val="FFFFFF"/>
                </a:solidFill>
                <a:sym typeface="+mn-lt" charset="0"/>
              </a:rPr>
              <a:pPr algn="r" eaLnBrk="1" hangingPunct="1"/>
              <a:t>Western Washington University</a:t>
            </a:fld>
            <a:endParaRPr lang="en-US" sz="1054">
              <a:solidFill>
                <a:srgbClr val="FFFFFF"/>
              </a:solidFill>
              <a:sym typeface="+mn-lt" charset="0"/>
            </a:endParaRPr>
          </a:p>
        </p:txBody>
      </p:sp>
      <p:sp>
        <p:nvSpPr>
          <p:cNvPr id="18462" name="Text Placeholder 280"/>
          <p:cNvSpPr>
            <a:spLocks noGrp="1"/>
          </p:cNvSpPr>
          <p:nvPr>
            <p:custDataLst>
              <p:tags r:id="rId19"/>
            </p:custDataLst>
          </p:nvPr>
        </p:nvSpPr>
        <p:spPr bwMode="gray">
          <a:xfrm>
            <a:off x="675942" y="2430464"/>
            <a:ext cx="1669632" cy="168275"/>
          </a:xfrm>
          <a:prstGeom prst="rect">
            <a:avLst/>
          </a:prstGeom>
          <a:solidFill>
            <a:schemeClr val="tx1"/>
          </a:solidFill>
          <a:ln>
            <a:noFill/>
          </a:ln>
        </p:spPr>
        <p:txBody>
          <a:bodyPr wrap="none" lIns="0" tIns="0" rIns="0" bIns="0" anchor="ctr"/>
          <a:lstStyle/>
          <a:p>
            <a:pPr algn="r" eaLnBrk="1" hangingPunct="1"/>
            <a:fld id="{0012B0D9-EBB3-7441-A3DD-510F68545BE1}" type="datetime'''Wa''''''''shi''''ngt''o''n S''tat''e Un''''''i''v''''ersity'">
              <a:rPr lang="en-US" sz="1054">
                <a:solidFill>
                  <a:srgbClr val="FFFFFF"/>
                </a:solidFill>
                <a:sym typeface="+mn-lt" charset="0"/>
              </a:rPr>
              <a:pPr algn="r" eaLnBrk="1" hangingPunct="1"/>
              <a:t>Washington State University</a:t>
            </a:fld>
            <a:endParaRPr lang="en-US" sz="1054">
              <a:solidFill>
                <a:srgbClr val="FFFFFF"/>
              </a:solidFill>
              <a:sym typeface="+mn-lt" charset="0"/>
            </a:endParaRPr>
          </a:p>
        </p:txBody>
      </p:sp>
      <p:sp>
        <p:nvSpPr>
          <p:cNvPr id="18463" name="Text Placeholder 279"/>
          <p:cNvSpPr>
            <a:spLocks noGrp="1"/>
          </p:cNvSpPr>
          <p:nvPr>
            <p:custDataLst>
              <p:tags r:id="rId20"/>
            </p:custDataLst>
          </p:nvPr>
        </p:nvSpPr>
        <p:spPr bwMode="gray">
          <a:xfrm>
            <a:off x="529379" y="2035176"/>
            <a:ext cx="1816196" cy="168275"/>
          </a:xfrm>
          <a:prstGeom prst="rect">
            <a:avLst/>
          </a:prstGeom>
          <a:solidFill>
            <a:schemeClr val="tx1"/>
          </a:solidFill>
          <a:ln>
            <a:noFill/>
          </a:ln>
        </p:spPr>
        <p:txBody>
          <a:bodyPr wrap="none" lIns="0" tIns="0" rIns="0" bIns="0" anchor="ctr"/>
          <a:lstStyle/>
          <a:p>
            <a:pPr algn="r" eaLnBrk="1" hangingPunct="1"/>
            <a:fld id="{1F4DC13B-8952-5D40-A28F-6064941E31CA}" type="datetime'Unive''r''sity'''' of ''''W''as''hingt''o''''''''n (UW'''')'''">
              <a:rPr lang="en-US" sz="1054">
                <a:solidFill>
                  <a:srgbClr val="FFFFFF"/>
                </a:solidFill>
                <a:sym typeface="+mn-lt" charset="0"/>
              </a:rPr>
              <a:pPr algn="r" eaLnBrk="1" hangingPunct="1"/>
              <a:t>University of Washington (UW)</a:t>
            </a:fld>
            <a:endParaRPr lang="en-US" sz="1054">
              <a:solidFill>
                <a:srgbClr val="FFFFFF"/>
              </a:solidFill>
              <a:sym typeface="+mn-lt" charset="0"/>
            </a:endParaRPr>
          </a:p>
        </p:txBody>
      </p:sp>
      <p:graphicFrame>
        <p:nvGraphicFramePr>
          <p:cNvPr id="4" name="Object 37"/>
          <p:cNvGraphicFramePr>
            <a:graphicFrameLocks/>
          </p:cNvGraphicFramePr>
          <p:nvPr>
            <p:custDataLst>
              <p:tags r:id="rId21"/>
            </p:custDataLst>
            <p:extLst/>
          </p:nvPr>
        </p:nvGraphicFramePr>
        <p:xfrm>
          <a:off x="6637992" y="1825528"/>
          <a:ext cx="1995136" cy="4131984"/>
        </p:xfrm>
        <a:graphic>
          <a:graphicData uri="http://schemas.openxmlformats.org/drawingml/2006/chart">
            <c:chart xmlns:c="http://schemas.openxmlformats.org/drawingml/2006/chart" xmlns:r="http://schemas.openxmlformats.org/officeDocument/2006/relationships" r:id="rId46"/>
          </a:graphicData>
        </a:graphic>
      </p:graphicFrame>
      <p:cxnSp>
        <p:nvCxnSpPr>
          <p:cNvPr id="119" name="Straight Connector 118"/>
          <p:cNvCxnSpPr/>
          <p:nvPr>
            <p:custDataLst>
              <p:tags r:id="rId22"/>
            </p:custDataLst>
          </p:nvPr>
        </p:nvCxnSpPr>
        <p:spPr bwMode="gray">
          <a:xfrm flipH="1">
            <a:off x="6792384" y="5691188"/>
            <a:ext cx="51373"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custDataLst>
              <p:tags r:id="rId23"/>
            </p:custDataLst>
          </p:nvPr>
        </p:nvCxnSpPr>
        <p:spPr bwMode="gray">
          <a:xfrm flipH="1">
            <a:off x="6792384" y="5291139"/>
            <a:ext cx="51373"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custDataLst>
              <p:tags r:id="rId24"/>
            </p:custDataLst>
          </p:nvPr>
        </p:nvCxnSpPr>
        <p:spPr bwMode="gray">
          <a:xfrm flipH="1">
            <a:off x="6792384" y="4891088"/>
            <a:ext cx="51373"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custDataLst>
              <p:tags r:id="rId25"/>
            </p:custDataLst>
          </p:nvPr>
        </p:nvCxnSpPr>
        <p:spPr bwMode="gray">
          <a:xfrm flipH="1">
            <a:off x="6792384" y="4491038"/>
            <a:ext cx="51373"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custDataLst>
              <p:tags r:id="rId26"/>
            </p:custDataLst>
          </p:nvPr>
        </p:nvCxnSpPr>
        <p:spPr bwMode="gray">
          <a:xfrm flipH="1">
            <a:off x="6792384" y="4095750"/>
            <a:ext cx="51373"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custDataLst>
              <p:tags r:id="rId27"/>
            </p:custDataLst>
          </p:nvPr>
        </p:nvCxnSpPr>
        <p:spPr bwMode="gray">
          <a:xfrm flipH="1">
            <a:off x="6815049" y="3700463"/>
            <a:ext cx="74037"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custDataLst>
              <p:tags r:id="rId28"/>
            </p:custDataLst>
          </p:nvPr>
        </p:nvCxnSpPr>
        <p:spPr bwMode="gray">
          <a:xfrm flipH="1">
            <a:off x="6815049" y="3300414"/>
            <a:ext cx="74037"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custDataLst>
              <p:tags r:id="rId29"/>
            </p:custDataLst>
          </p:nvPr>
        </p:nvCxnSpPr>
        <p:spPr bwMode="gray">
          <a:xfrm flipH="1">
            <a:off x="7155018" y="2900363"/>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custDataLst>
              <p:tags r:id="rId30"/>
            </p:custDataLst>
          </p:nvPr>
        </p:nvCxnSpPr>
        <p:spPr bwMode="gray">
          <a:xfrm flipH="1">
            <a:off x="7309138" y="2500313"/>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custDataLst>
              <p:tags r:id="rId31"/>
            </p:custDataLst>
          </p:nvPr>
        </p:nvCxnSpPr>
        <p:spPr bwMode="gray">
          <a:xfrm flipH="1">
            <a:off x="7363533" y="2100263"/>
            <a:ext cx="96702" cy="0"/>
          </a:xfrm>
          <a:prstGeom prst="line">
            <a:avLst/>
          </a:prstGeom>
          <a:ln w="6350">
            <a:solidFill>
              <a:srgbClr val="808080"/>
            </a:solidFill>
            <a:headEnd type="none"/>
            <a:tailEnd type="none"/>
          </a:ln>
          <a:effectLst/>
        </p:spPr>
        <p:style>
          <a:lnRef idx="1">
            <a:schemeClr val="accent1"/>
          </a:lnRef>
          <a:fillRef idx="0">
            <a:schemeClr val="accent1"/>
          </a:fillRef>
          <a:effectRef idx="0">
            <a:schemeClr val="accent1"/>
          </a:effectRef>
          <a:fontRef idx="minor">
            <a:schemeClr val="tx1"/>
          </a:fontRef>
        </p:style>
      </p:cxnSp>
      <p:sp>
        <p:nvSpPr>
          <p:cNvPr id="18475" name="Text Placeholder 262"/>
          <p:cNvSpPr>
            <a:spLocks noGrp="1"/>
          </p:cNvSpPr>
          <p:nvPr>
            <p:custDataLst>
              <p:tags r:id="rId32"/>
            </p:custDataLst>
          </p:nvPr>
        </p:nvSpPr>
        <p:spPr bwMode="gray">
          <a:xfrm>
            <a:off x="5681814" y="5607051"/>
            <a:ext cx="979114" cy="168275"/>
          </a:xfrm>
          <a:prstGeom prst="rect">
            <a:avLst/>
          </a:prstGeom>
          <a:solidFill>
            <a:schemeClr val="tx1"/>
          </a:solidFill>
          <a:ln>
            <a:noFill/>
          </a:ln>
        </p:spPr>
        <p:txBody>
          <a:bodyPr wrap="none" lIns="0" tIns="0" rIns="0" bIns="0" anchor="ctr"/>
          <a:lstStyle/>
          <a:p>
            <a:pPr algn="r" eaLnBrk="1" hangingPunct="1"/>
            <a:fld id="{E47ECAEC-3E71-774D-9333-7BE55B2D2A70}" type="datetime'D''o''u''''''''''''gla''''s Co''''''l''''l''''eg''''''e'''">
              <a:rPr lang="en-US" sz="1054">
                <a:solidFill>
                  <a:srgbClr val="FFFFFF"/>
                </a:solidFill>
                <a:sym typeface="+mn-lt" charset="0"/>
              </a:rPr>
              <a:pPr algn="r" eaLnBrk="1" hangingPunct="1"/>
              <a:t>Douglas College</a:t>
            </a:fld>
            <a:endParaRPr lang="en-US" sz="1054">
              <a:solidFill>
                <a:srgbClr val="FFFFFF"/>
              </a:solidFill>
              <a:sym typeface="+mn-lt" charset="0"/>
            </a:endParaRPr>
          </a:p>
        </p:txBody>
      </p:sp>
      <p:sp>
        <p:nvSpPr>
          <p:cNvPr id="18476" name="Text Placeholder 261"/>
          <p:cNvSpPr>
            <a:spLocks noGrp="1"/>
          </p:cNvSpPr>
          <p:nvPr>
            <p:custDataLst>
              <p:tags r:id="rId33"/>
            </p:custDataLst>
          </p:nvPr>
        </p:nvSpPr>
        <p:spPr bwMode="gray">
          <a:xfrm>
            <a:off x="5071379" y="5207001"/>
            <a:ext cx="1589549" cy="168275"/>
          </a:xfrm>
          <a:prstGeom prst="rect">
            <a:avLst/>
          </a:prstGeom>
          <a:solidFill>
            <a:schemeClr val="tx1"/>
          </a:solidFill>
          <a:ln>
            <a:noFill/>
          </a:ln>
        </p:spPr>
        <p:txBody>
          <a:bodyPr wrap="none" lIns="0" tIns="0" rIns="0" bIns="0" anchor="ctr"/>
          <a:lstStyle/>
          <a:p>
            <a:pPr algn="r" eaLnBrk="1" hangingPunct="1"/>
            <a:fld id="{F6AED17D-138A-A44C-BADC-DB1FCC91AFCF}" type="datetime'''V''''a''ncou''ve''''''r Com''m. C''o''l''l''e''ge'''''">
              <a:rPr lang="en-US" sz="1054">
                <a:solidFill>
                  <a:srgbClr val="FFFFFF"/>
                </a:solidFill>
                <a:sym typeface="+mn-lt" charset="0"/>
              </a:rPr>
              <a:pPr algn="r" eaLnBrk="1" hangingPunct="1"/>
              <a:t>Vancouver Comm. College</a:t>
            </a:fld>
            <a:endParaRPr lang="en-US" sz="1054">
              <a:solidFill>
                <a:srgbClr val="FFFFFF"/>
              </a:solidFill>
              <a:sym typeface="+mn-lt" charset="0"/>
            </a:endParaRPr>
          </a:p>
        </p:txBody>
      </p:sp>
      <p:sp>
        <p:nvSpPr>
          <p:cNvPr id="18477" name="Text Placeholder 260"/>
          <p:cNvSpPr>
            <a:spLocks noGrp="1"/>
          </p:cNvSpPr>
          <p:nvPr>
            <p:custDataLst>
              <p:tags r:id="rId34"/>
            </p:custDataLst>
          </p:nvPr>
        </p:nvSpPr>
        <p:spPr bwMode="gray">
          <a:xfrm>
            <a:off x="5225500" y="4806951"/>
            <a:ext cx="1435429" cy="168275"/>
          </a:xfrm>
          <a:prstGeom prst="rect">
            <a:avLst/>
          </a:prstGeom>
          <a:solidFill>
            <a:schemeClr val="tx1"/>
          </a:solidFill>
          <a:ln>
            <a:noFill/>
          </a:ln>
        </p:spPr>
        <p:txBody>
          <a:bodyPr wrap="none" lIns="0" tIns="0" rIns="0" bIns="0" anchor="ctr"/>
          <a:lstStyle/>
          <a:p>
            <a:pPr algn="r" eaLnBrk="1" hangingPunct="1"/>
            <a:fld id="{948744E6-94A5-C049-A71C-82F5AD8B2B7F}" type="datetime'K''''''''''wa''ntie''''''n'''' ''Polytec''''''h ''U''''niv''.'">
              <a:rPr lang="en-US" sz="1054">
                <a:solidFill>
                  <a:srgbClr val="FFFFFF"/>
                </a:solidFill>
                <a:sym typeface="+mn-lt" charset="0"/>
              </a:rPr>
              <a:pPr algn="r" eaLnBrk="1" hangingPunct="1"/>
              <a:t>Kwantien Polytech Univ.</a:t>
            </a:fld>
            <a:endParaRPr lang="en-US" sz="1054">
              <a:solidFill>
                <a:srgbClr val="FFFFFF"/>
              </a:solidFill>
              <a:sym typeface="+mn-lt" charset="0"/>
            </a:endParaRPr>
          </a:p>
        </p:txBody>
      </p:sp>
      <p:sp>
        <p:nvSpPr>
          <p:cNvPr id="18478" name="Text Placeholder 259"/>
          <p:cNvSpPr>
            <a:spLocks noGrp="1"/>
          </p:cNvSpPr>
          <p:nvPr>
            <p:custDataLst>
              <p:tags r:id="rId35"/>
            </p:custDataLst>
          </p:nvPr>
        </p:nvSpPr>
        <p:spPr bwMode="gray">
          <a:xfrm>
            <a:off x="5683326" y="4406901"/>
            <a:ext cx="977603" cy="168275"/>
          </a:xfrm>
          <a:prstGeom prst="rect">
            <a:avLst/>
          </a:prstGeom>
          <a:solidFill>
            <a:schemeClr val="tx1"/>
          </a:solidFill>
          <a:ln>
            <a:noFill/>
          </a:ln>
        </p:spPr>
        <p:txBody>
          <a:bodyPr wrap="none" lIns="0" tIns="0" rIns="0" bIns="0" anchor="ctr"/>
          <a:lstStyle/>
          <a:p>
            <a:pPr algn="r" eaLnBrk="1" hangingPunct="1"/>
            <a:fld id="{95506150-00C0-DF4C-983C-664DF398DE84}" type="datetime'''L''an''g''a''ra'' ''C''''''''o''''''''''l''''lege'''''''''">
              <a:rPr lang="en-US" sz="1054">
                <a:solidFill>
                  <a:srgbClr val="FFFFFF"/>
                </a:solidFill>
                <a:sym typeface="+mn-lt" charset="0"/>
              </a:rPr>
              <a:pPr algn="r" eaLnBrk="1" hangingPunct="1"/>
              <a:t>Langara College</a:t>
            </a:fld>
            <a:endParaRPr lang="en-US" sz="1054">
              <a:solidFill>
                <a:srgbClr val="FFFFFF"/>
              </a:solidFill>
              <a:sym typeface="+mn-lt" charset="0"/>
            </a:endParaRPr>
          </a:p>
        </p:txBody>
      </p:sp>
      <p:sp>
        <p:nvSpPr>
          <p:cNvPr id="18479" name="Text Placeholder 258"/>
          <p:cNvSpPr>
            <a:spLocks noGrp="1"/>
          </p:cNvSpPr>
          <p:nvPr>
            <p:custDataLst>
              <p:tags r:id="rId36"/>
            </p:custDataLst>
          </p:nvPr>
        </p:nvSpPr>
        <p:spPr bwMode="gray">
          <a:xfrm>
            <a:off x="5512585" y="4011614"/>
            <a:ext cx="1148343" cy="168275"/>
          </a:xfrm>
          <a:prstGeom prst="rect">
            <a:avLst/>
          </a:prstGeom>
          <a:solidFill>
            <a:schemeClr val="tx1"/>
          </a:solidFill>
          <a:ln>
            <a:noFill/>
          </a:ln>
        </p:spPr>
        <p:txBody>
          <a:bodyPr wrap="none" lIns="0" tIns="0" rIns="0" bIns="0" anchor="ctr"/>
          <a:lstStyle/>
          <a:p>
            <a:pPr algn="r" eaLnBrk="1" hangingPunct="1"/>
            <a:fld id="{10AF730A-14CD-A54B-B14B-A0990319C005}" type="datetime'C''''''ap''''''i''''''''''la''n''o ''U''niv''e''''r''sit''y'">
              <a:rPr lang="en-US" sz="1054">
                <a:solidFill>
                  <a:srgbClr val="FFFFFF"/>
                </a:solidFill>
                <a:sym typeface="+mn-lt" charset="0"/>
              </a:rPr>
              <a:pPr algn="r" eaLnBrk="1" hangingPunct="1"/>
              <a:t>Capilano University</a:t>
            </a:fld>
            <a:endParaRPr lang="en-US" sz="1054">
              <a:solidFill>
                <a:srgbClr val="FFFFFF"/>
              </a:solidFill>
              <a:sym typeface="+mn-lt" charset="0"/>
            </a:endParaRPr>
          </a:p>
        </p:txBody>
      </p:sp>
      <p:sp>
        <p:nvSpPr>
          <p:cNvPr id="18480" name="Text Placeholder 257"/>
          <p:cNvSpPr>
            <a:spLocks noGrp="1"/>
          </p:cNvSpPr>
          <p:nvPr>
            <p:custDataLst>
              <p:tags r:id="rId37"/>
            </p:custDataLst>
          </p:nvPr>
        </p:nvSpPr>
        <p:spPr bwMode="gray">
          <a:xfrm>
            <a:off x="5449124" y="3616326"/>
            <a:ext cx="1211805" cy="168275"/>
          </a:xfrm>
          <a:prstGeom prst="rect">
            <a:avLst/>
          </a:prstGeom>
          <a:solidFill>
            <a:schemeClr val="tx1"/>
          </a:solidFill>
          <a:ln>
            <a:noFill/>
          </a:ln>
        </p:spPr>
        <p:txBody>
          <a:bodyPr wrap="none" lIns="0" tIns="0" rIns="0" bIns="0" anchor="ctr"/>
          <a:lstStyle/>
          <a:p>
            <a:pPr algn="r" eaLnBrk="1" hangingPunct="1"/>
            <a:fld id="{E55B8C8B-AB34-DC41-846A-165AFFFE2A17}" type="datetime'U''''n''''iv''e''r''''s''ity'''' o''''f ''V''i''ct''''o''ria'">
              <a:rPr lang="en-US" sz="1054">
                <a:solidFill>
                  <a:srgbClr val="FFFFFF"/>
                </a:solidFill>
                <a:sym typeface="+mn-lt" charset="0"/>
              </a:rPr>
              <a:pPr algn="r" eaLnBrk="1" hangingPunct="1"/>
              <a:t>University of Victoria</a:t>
            </a:fld>
            <a:endParaRPr lang="en-US" sz="1054">
              <a:solidFill>
                <a:srgbClr val="FFFFFF"/>
              </a:solidFill>
              <a:sym typeface="+mn-lt" charset="0"/>
            </a:endParaRPr>
          </a:p>
        </p:txBody>
      </p:sp>
      <p:sp>
        <p:nvSpPr>
          <p:cNvPr id="18481" name="Text Placeholder 256"/>
          <p:cNvSpPr>
            <a:spLocks noGrp="1"/>
          </p:cNvSpPr>
          <p:nvPr>
            <p:custDataLst>
              <p:tags r:id="rId38"/>
            </p:custDataLst>
          </p:nvPr>
        </p:nvSpPr>
        <p:spPr bwMode="gray">
          <a:xfrm>
            <a:off x="5291982" y="3216276"/>
            <a:ext cx="1368947" cy="168275"/>
          </a:xfrm>
          <a:prstGeom prst="rect">
            <a:avLst/>
          </a:prstGeom>
          <a:solidFill>
            <a:schemeClr val="tx1"/>
          </a:solidFill>
          <a:ln>
            <a:noFill/>
          </a:ln>
        </p:spPr>
        <p:txBody>
          <a:bodyPr wrap="none" lIns="0" tIns="0" rIns="0" bIns="0" anchor="ctr"/>
          <a:lstStyle/>
          <a:p>
            <a:pPr algn="r" eaLnBrk="1" hangingPunct="1"/>
            <a:fld id="{A804C0F2-D203-8449-B650-FDA02084ED18}" type="datetime'''Van''''''''''c''o''uver'''''''' F''i''lm S''c''''''h''''ool'">
              <a:rPr lang="en-US" sz="1054">
                <a:solidFill>
                  <a:srgbClr val="FFFFFF"/>
                </a:solidFill>
                <a:sym typeface="+mn-lt" charset="0"/>
              </a:rPr>
              <a:pPr algn="r" eaLnBrk="1" hangingPunct="1"/>
              <a:t>Vancouver Film School</a:t>
            </a:fld>
            <a:endParaRPr lang="en-US" sz="1054">
              <a:solidFill>
                <a:srgbClr val="FFFFFF"/>
              </a:solidFill>
              <a:sym typeface="+mn-lt" charset="0"/>
            </a:endParaRPr>
          </a:p>
        </p:txBody>
      </p:sp>
      <p:sp>
        <p:nvSpPr>
          <p:cNvPr id="18482" name="Text Placeholder 255"/>
          <p:cNvSpPr>
            <a:spLocks noGrp="1"/>
          </p:cNvSpPr>
          <p:nvPr>
            <p:custDataLst>
              <p:tags r:id="rId39"/>
            </p:custDataLst>
          </p:nvPr>
        </p:nvSpPr>
        <p:spPr bwMode="gray">
          <a:xfrm>
            <a:off x="5242120" y="2816226"/>
            <a:ext cx="1418809" cy="168275"/>
          </a:xfrm>
          <a:prstGeom prst="rect">
            <a:avLst/>
          </a:prstGeom>
          <a:solidFill>
            <a:schemeClr val="tx1"/>
          </a:solidFill>
          <a:ln>
            <a:noFill/>
          </a:ln>
        </p:spPr>
        <p:txBody>
          <a:bodyPr wrap="none" lIns="0" tIns="0" rIns="0" bIns="0" anchor="ctr"/>
          <a:lstStyle/>
          <a:p>
            <a:pPr algn="r" eaLnBrk="1" hangingPunct="1"/>
            <a:fld id="{DDCD7BEC-B94C-204A-9C3E-BEA367F67007}" type="datetime'''Simon'''''' F''rase''r'' Unive''r''si''''ty'''''''">
              <a:rPr lang="en-US" sz="1054">
                <a:solidFill>
                  <a:srgbClr val="FFFFFF"/>
                </a:solidFill>
                <a:sym typeface="+mn-lt" charset="0"/>
              </a:rPr>
              <a:pPr algn="r" eaLnBrk="1" hangingPunct="1"/>
              <a:t>Simon Fraser University</a:t>
            </a:fld>
            <a:endParaRPr lang="en-US" sz="1054">
              <a:solidFill>
                <a:srgbClr val="FFFFFF"/>
              </a:solidFill>
              <a:sym typeface="+mn-lt" charset="0"/>
            </a:endParaRPr>
          </a:p>
        </p:txBody>
      </p:sp>
      <p:sp>
        <p:nvSpPr>
          <p:cNvPr id="18483" name="Text Placeholder 254"/>
          <p:cNvSpPr>
            <a:spLocks noGrp="1"/>
          </p:cNvSpPr>
          <p:nvPr>
            <p:custDataLst>
              <p:tags r:id="rId40"/>
            </p:custDataLst>
          </p:nvPr>
        </p:nvSpPr>
        <p:spPr bwMode="gray">
          <a:xfrm>
            <a:off x="5103110" y="2416176"/>
            <a:ext cx="1557819" cy="168275"/>
          </a:xfrm>
          <a:prstGeom prst="rect">
            <a:avLst/>
          </a:prstGeom>
          <a:solidFill>
            <a:schemeClr val="tx1"/>
          </a:solidFill>
          <a:ln>
            <a:noFill/>
          </a:ln>
        </p:spPr>
        <p:txBody>
          <a:bodyPr wrap="none" lIns="0" tIns="0" rIns="0" bIns="0" anchor="ctr"/>
          <a:lstStyle/>
          <a:p>
            <a:pPr algn="r" eaLnBrk="1" hangingPunct="1"/>
            <a:fld id="{818E4DD6-AECA-8640-9FEA-50A6780387E4}" type="datetime'B''C ''''I''''nst''itute of ''Te''ch''''''''''nol''''og''''y'">
              <a:rPr lang="en-US" sz="1054">
                <a:solidFill>
                  <a:srgbClr val="FFFFFF"/>
                </a:solidFill>
                <a:sym typeface="+mn-lt" charset="0"/>
              </a:rPr>
              <a:pPr algn="r" eaLnBrk="1" hangingPunct="1"/>
              <a:t>BC Institute of Technology</a:t>
            </a:fld>
            <a:endParaRPr lang="en-US" sz="1054">
              <a:solidFill>
                <a:srgbClr val="FFFFFF"/>
              </a:solidFill>
              <a:sym typeface="+mn-lt" charset="0"/>
            </a:endParaRPr>
          </a:p>
        </p:txBody>
      </p:sp>
      <p:sp>
        <p:nvSpPr>
          <p:cNvPr id="18484" name="Text Placeholder 253"/>
          <p:cNvSpPr>
            <a:spLocks noGrp="1"/>
          </p:cNvSpPr>
          <p:nvPr>
            <p:custDataLst>
              <p:tags r:id="rId41"/>
            </p:custDataLst>
          </p:nvPr>
        </p:nvSpPr>
        <p:spPr bwMode="gray">
          <a:xfrm>
            <a:off x="4944457" y="2016126"/>
            <a:ext cx="1716472" cy="168275"/>
          </a:xfrm>
          <a:prstGeom prst="rect">
            <a:avLst/>
          </a:prstGeom>
          <a:solidFill>
            <a:schemeClr val="tx1"/>
          </a:solidFill>
          <a:ln>
            <a:noFill/>
          </a:ln>
        </p:spPr>
        <p:txBody>
          <a:bodyPr wrap="none" lIns="0" tIns="0" rIns="0" bIns="0" anchor="ctr"/>
          <a:lstStyle/>
          <a:p>
            <a:pPr algn="r" eaLnBrk="1" hangingPunct="1"/>
            <a:fld id="{9310EB5D-17C6-994A-80F9-E1148F485023}" type="datetime'''Univ. ''B''r''itis''h Colum''b''i''a'''' (''U''''''B''C)'">
              <a:rPr lang="en-US" sz="1054">
                <a:solidFill>
                  <a:srgbClr val="FFFFFF"/>
                </a:solidFill>
              </a:rPr>
              <a:pPr algn="r" eaLnBrk="1" hangingPunct="1"/>
              <a:t>Univ. British Columbia (UBC)</a:t>
            </a:fld>
            <a:endParaRPr lang="en-US" sz="1054">
              <a:solidFill>
                <a:srgbClr val="FFFFFF"/>
              </a:solidFill>
              <a:sym typeface="+mn-lt" charset="0"/>
            </a:endParaRPr>
          </a:p>
        </p:txBody>
      </p:sp>
      <p:sp>
        <p:nvSpPr>
          <p:cNvPr id="153" name="Rectangle 3"/>
          <p:cNvSpPr>
            <a:spLocks noChangeArrowheads="1"/>
          </p:cNvSpPr>
          <p:nvPr/>
        </p:nvSpPr>
        <p:spPr bwMode="gray">
          <a:xfrm>
            <a:off x="422098" y="6235700"/>
            <a:ext cx="8299805" cy="319088"/>
          </a:xfrm>
          <a:prstGeom prst="rect">
            <a:avLst/>
          </a:prstGeom>
          <a:noFill/>
          <a:ln w="9525" algn="ctr">
            <a:noFill/>
            <a:miter lim="800000"/>
            <a:headEnd type="none" w="lg" len="lg"/>
            <a:tailEnd type="none" w="lg" len="lg"/>
          </a:ln>
        </p:spPr>
        <p:txBody>
          <a:bodyPr lIns="0" tIns="0" rIns="0" bIns="0" anchor="b"/>
          <a:lstStyle/>
          <a:p>
            <a:pPr>
              <a:lnSpc>
                <a:spcPct val="90000"/>
              </a:lnSpc>
              <a:defRPr/>
            </a:pPr>
            <a:r>
              <a:rPr lang="en-US" sz="773" dirty="0">
                <a:solidFill>
                  <a:srgbClr val="FFFFFF"/>
                </a:solidFill>
              </a:rPr>
              <a:t>Note: Tech skills are self-disclosed by LinkedIn members</a:t>
            </a:r>
          </a:p>
          <a:p>
            <a:pPr>
              <a:lnSpc>
                <a:spcPct val="90000"/>
              </a:lnSpc>
              <a:defRPr/>
            </a:pPr>
            <a:r>
              <a:rPr lang="en-US" sz="773" dirty="0">
                <a:solidFill>
                  <a:srgbClr val="FFFFFF"/>
                </a:solidFill>
              </a:rPr>
              <a:t>Source: Data from LinkedIn (Q1 2016)</a:t>
            </a:r>
          </a:p>
        </p:txBody>
      </p:sp>
      <p:sp>
        <p:nvSpPr>
          <p:cNvPr id="69" name="ColumnHeader"/>
          <p:cNvSpPr>
            <a:spLocks noChangeArrowheads="1"/>
          </p:cNvSpPr>
          <p:nvPr/>
        </p:nvSpPr>
        <p:spPr bwMode="gray">
          <a:xfrm>
            <a:off x="455340" y="1416607"/>
            <a:ext cx="3899836" cy="401082"/>
          </a:xfrm>
          <a:prstGeom prst="rect">
            <a:avLst/>
          </a:prstGeom>
          <a:solidFill>
            <a:schemeClr val="tx1"/>
          </a:solidFill>
          <a:ln w="9525" algn="ctr">
            <a:noFill/>
            <a:miter lim="800000"/>
            <a:headEnd type="none" w="lg" len="lg"/>
            <a:tailEnd type="none" w="lg" len="lg"/>
          </a:ln>
          <a:effectLst>
            <a:outerShdw dist="25400" dir="5400000" sx="99000" sy="99000" algn="ctr" rotWithShape="0">
              <a:schemeClr val="tx2"/>
            </a:outerShdw>
          </a:effectLst>
        </p:spPr>
        <p:txBody>
          <a:bodyPr lIns="88864" tIns="86143" rIns="88864" bIns="86143" anchor="b">
            <a:spAutoFit/>
          </a:bodyPr>
          <a:lstStyle/>
          <a:p>
            <a:pPr algn="ctr">
              <a:defRPr/>
            </a:pPr>
            <a:r>
              <a:rPr lang="en-US" sz="1476" b="1" dirty="0">
                <a:solidFill>
                  <a:srgbClr val="FFFFFF"/>
                </a:solidFill>
              </a:rPr>
              <a:t>Seattle (1000s)</a:t>
            </a:r>
          </a:p>
        </p:txBody>
      </p:sp>
      <p:sp>
        <p:nvSpPr>
          <p:cNvPr id="70" name="ColumnHeader"/>
          <p:cNvSpPr>
            <a:spLocks noChangeArrowheads="1"/>
          </p:cNvSpPr>
          <p:nvPr/>
        </p:nvSpPr>
        <p:spPr bwMode="gray">
          <a:xfrm>
            <a:off x="4862865" y="1416607"/>
            <a:ext cx="3899835" cy="401082"/>
          </a:xfrm>
          <a:prstGeom prst="rect">
            <a:avLst/>
          </a:prstGeom>
          <a:solidFill>
            <a:schemeClr val="tx1"/>
          </a:solidFill>
          <a:ln w="9525" algn="ctr">
            <a:noFill/>
            <a:miter lim="800000"/>
            <a:headEnd type="none" w="lg" len="lg"/>
            <a:tailEnd type="none" w="lg" len="lg"/>
          </a:ln>
          <a:effectLst>
            <a:outerShdw dist="25400" dir="5400000" sx="99000" sy="99000" algn="ctr" rotWithShape="0">
              <a:schemeClr val="tx2"/>
            </a:outerShdw>
          </a:effectLst>
        </p:spPr>
        <p:txBody>
          <a:bodyPr lIns="88864" tIns="86143" rIns="88864" bIns="86143" anchor="b">
            <a:spAutoFit/>
          </a:bodyPr>
          <a:lstStyle/>
          <a:p>
            <a:pPr algn="ctr">
              <a:defRPr/>
            </a:pPr>
            <a:r>
              <a:rPr lang="en-US" sz="1476" b="1" dirty="0">
                <a:solidFill>
                  <a:srgbClr val="FFFFFF"/>
                </a:solidFill>
              </a:rPr>
              <a:t>Vancouver (1000s)</a:t>
            </a:r>
          </a:p>
        </p:txBody>
      </p:sp>
      <p:cxnSp>
        <p:nvCxnSpPr>
          <p:cNvPr id="60" name="Straight Connector 59"/>
          <p:cNvCxnSpPr/>
          <p:nvPr/>
        </p:nvCxnSpPr>
        <p:spPr>
          <a:xfrm>
            <a:off x="293665" y="2711451"/>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93665" y="2311401"/>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93665" y="3084513"/>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93665" y="3508375"/>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3665" y="3879850"/>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93665" y="4303714"/>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93665" y="4687888"/>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93665" y="5089525"/>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293665" y="5472113"/>
            <a:ext cx="842672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2026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a:latin typeface="Arial" charset="0"/>
              </a:rPr>
              <a:t>Tech skills amongst talent in both cities </a:t>
            </a:r>
            <a:br>
              <a:rPr lang="en-US" dirty="0">
                <a:latin typeface="Arial" charset="0"/>
              </a:rPr>
            </a:br>
            <a:r>
              <a:rPr lang="en-US" sz="1546" dirty="0">
                <a:latin typeface="Arial" charset="0"/>
              </a:rPr>
              <a:t>Many tech skills in-common for people starting new positions</a:t>
            </a:r>
            <a:r>
              <a:rPr lang="en-US" sz="1546" baseline="30000" dirty="0">
                <a:latin typeface="Arial" charset="0"/>
              </a:rPr>
              <a:t>1</a:t>
            </a:r>
            <a:r>
              <a:rPr lang="en-US" sz="1546" dirty="0">
                <a:latin typeface="Arial" charset="0"/>
              </a:rPr>
              <a:t> in Seattle and Vancouver</a:t>
            </a:r>
          </a:p>
        </p:txBody>
      </p:sp>
      <p:sp>
        <p:nvSpPr>
          <p:cNvPr id="11" name="ColumnHeader"/>
          <p:cNvSpPr>
            <a:spLocks noChangeArrowheads="1"/>
          </p:cNvSpPr>
          <p:nvPr/>
        </p:nvSpPr>
        <p:spPr bwMode="gray">
          <a:xfrm>
            <a:off x="388856" y="1438440"/>
            <a:ext cx="3771402" cy="417349"/>
          </a:xfrm>
          <a:prstGeom prst="rect">
            <a:avLst/>
          </a:prstGeom>
          <a:solidFill>
            <a:schemeClr val="tx1"/>
          </a:solidFill>
          <a:ln w="9525">
            <a:noFill/>
            <a:miter lim="800000"/>
            <a:headEnd/>
            <a:tailEnd/>
          </a:ln>
          <a:effectLst>
            <a:outerShdw dist="25400" dir="5400000" sx="99000" sy="99000" algn="ctr" rotWithShape="0">
              <a:schemeClr val="tx2"/>
            </a:outerShdw>
          </a:effectLst>
        </p:spPr>
        <p:txBody>
          <a:bodyPr lIns="88864" tIns="88864" rIns="88864" bIns="88864" anchor="b">
            <a:spAutoFit/>
          </a:bodyPr>
          <a:lstStyle/>
          <a:p>
            <a:pPr algn="ctr" defTabSz="383758">
              <a:defRPr/>
            </a:pPr>
            <a:r>
              <a:rPr lang="en-US" sz="1546" b="1" dirty="0">
                <a:solidFill>
                  <a:srgbClr val="FFFFFF">
                    <a:lumMod val="95000"/>
                  </a:srgbClr>
                </a:solidFill>
              </a:rPr>
              <a:t>Seattle</a:t>
            </a:r>
          </a:p>
        </p:txBody>
      </p:sp>
      <p:sp>
        <p:nvSpPr>
          <p:cNvPr id="13" name="ColumnHeader"/>
          <p:cNvSpPr>
            <a:spLocks noChangeArrowheads="1"/>
          </p:cNvSpPr>
          <p:nvPr/>
        </p:nvSpPr>
        <p:spPr bwMode="gray">
          <a:xfrm>
            <a:off x="5092533" y="1438440"/>
            <a:ext cx="3771402" cy="417349"/>
          </a:xfrm>
          <a:prstGeom prst="rect">
            <a:avLst/>
          </a:prstGeom>
          <a:solidFill>
            <a:schemeClr val="tx1"/>
          </a:solidFill>
          <a:ln w="9525">
            <a:noFill/>
            <a:miter lim="800000"/>
            <a:headEnd/>
            <a:tailEnd/>
          </a:ln>
          <a:effectLst>
            <a:outerShdw dist="25400" dir="5400000" sx="99000" sy="99000" algn="ctr" rotWithShape="0">
              <a:schemeClr val="tx2"/>
            </a:outerShdw>
          </a:effectLst>
        </p:spPr>
        <p:txBody>
          <a:bodyPr lIns="88864" tIns="88864" rIns="88864" bIns="88864" anchor="b">
            <a:spAutoFit/>
          </a:bodyPr>
          <a:lstStyle/>
          <a:p>
            <a:pPr algn="ctr" defTabSz="383758">
              <a:defRPr/>
            </a:pPr>
            <a:r>
              <a:rPr lang="en-US" sz="1546" b="1" dirty="0">
                <a:solidFill>
                  <a:srgbClr val="FFFFFF">
                    <a:lumMod val="95000"/>
                  </a:srgbClr>
                </a:solidFill>
              </a:rPr>
              <a:t>Vancouver</a:t>
            </a:r>
          </a:p>
        </p:txBody>
      </p:sp>
      <p:graphicFrame>
        <p:nvGraphicFramePr>
          <p:cNvPr id="15" name="Table 14"/>
          <p:cNvGraphicFramePr>
            <a:graphicFrameLocks noGrp="1"/>
          </p:cNvGraphicFramePr>
          <p:nvPr>
            <p:extLst/>
          </p:nvPr>
        </p:nvGraphicFramePr>
        <p:xfrm>
          <a:off x="388856" y="1974851"/>
          <a:ext cx="3771402" cy="4279562"/>
        </p:xfrm>
        <a:graphic>
          <a:graphicData uri="http://schemas.openxmlformats.org/drawingml/2006/table">
            <a:tbl>
              <a:tblPr bandRow="1">
                <a:tableStyleId>{5C22544A-7EE6-4342-B048-85BDC9FD1C3A}</a:tableStyleId>
              </a:tblPr>
              <a:tblGrid>
                <a:gridCol w="3771402"/>
              </a:tblGrid>
              <a:tr h="305683">
                <a:tc>
                  <a:txBody>
                    <a:bodyPr/>
                    <a:lstStyle/>
                    <a:p>
                      <a:r>
                        <a:rPr lang="en-US" sz="1400" b="0" dirty="0" smtClean="0">
                          <a:solidFill>
                            <a:srgbClr val="BDE8FF"/>
                          </a:solidFill>
                        </a:rPr>
                        <a:t>Statistical analysis and data mining</a:t>
                      </a:r>
                      <a:endParaRPr lang="en-US" sz="1400" b="0" dirty="0">
                        <a:solidFill>
                          <a:srgbClr val="BDE8FF"/>
                        </a:solidFill>
                      </a:endParaRPr>
                    </a:p>
                  </a:txBody>
                  <a:tcPr marL="261097" marR="87033">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Mobile Development</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tx1">
                              <a:lumMod val="50000"/>
                              <a:lumOff val="50000"/>
                            </a:schemeClr>
                          </a:solidFill>
                        </a:rPr>
                        <a:t>Mac, Linux,</a:t>
                      </a:r>
                      <a:r>
                        <a:rPr lang="en-US" sz="1400" b="0" baseline="0" dirty="0" smtClean="0">
                          <a:solidFill>
                            <a:schemeClr val="tx1">
                              <a:lumMod val="50000"/>
                              <a:lumOff val="50000"/>
                            </a:schemeClr>
                          </a:solidFill>
                        </a:rPr>
                        <a:t> and Unix systems</a:t>
                      </a:r>
                      <a:endParaRPr lang="en-US" sz="1400" b="0" dirty="0">
                        <a:solidFill>
                          <a:schemeClr val="tx1">
                            <a:lumMod val="50000"/>
                            <a:lumOff val="5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Algorithm</a:t>
                      </a:r>
                      <a:r>
                        <a:rPr lang="en-US" sz="1400" b="0" baseline="0" dirty="0" smtClean="0">
                          <a:solidFill>
                            <a:schemeClr val="bg2">
                              <a:lumMod val="20000"/>
                              <a:lumOff val="80000"/>
                            </a:schemeClr>
                          </a:solidFill>
                        </a:rPr>
                        <a:t> design</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User interface design</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Computer graphics and animation</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Shell scripting languages</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Perl/Python/Ruby</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Java development</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Game development</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chemeClr val="bg2">
                              <a:lumMod val="20000"/>
                              <a:lumOff val="80000"/>
                            </a:schemeClr>
                          </a:solidFill>
                        </a:rPr>
                        <a:t>Web programming</a:t>
                      </a:r>
                      <a:endParaRPr lang="en-US" sz="1400" b="0" dirty="0">
                        <a:solidFill>
                          <a:schemeClr val="bg2">
                            <a:lumMod val="20000"/>
                            <a:lumOff val="80000"/>
                          </a:schemeClr>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95999D"/>
                          </a:solidFill>
                        </a:rPr>
                        <a:t>Network and information</a:t>
                      </a:r>
                      <a:r>
                        <a:rPr lang="en-US" sz="1400" b="0" baseline="0" dirty="0" smtClean="0">
                          <a:solidFill>
                            <a:srgbClr val="95999D"/>
                          </a:solidFill>
                        </a:rPr>
                        <a:t> security</a:t>
                      </a:r>
                      <a:endParaRPr lang="en-US" sz="1400" b="0" dirty="0">
                        <a:solidFill>
                          <a:srgbClr val="95999D"/>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Database management and software</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95999D"/>
                          </a:solidFill>
                        </a:rPr>
                        <a:t>Business intelligence</a:t>
                      </a:r>
                      <a:endParaRPr lang="en-US" sz="1400" b="0" dirty="0">
                        <a:solidFill>
                          <a:srgbClr val="95999D"/>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16" name="Table 15"/>
          <p:cNvGraphicFramePr>
            <a:graphicFrameLocks noGrp="1"/>
          </p:cNvGraphicFramePr>
          <p:nvPr>
            <p:extLst/>
          </p:nvPr>
        </p:nvGraphicFramePr>
        <p:xfrm>
          <a:off x="5094043" y="1974851"/>
          <a:ext cx="3771402" cy="4279562"/>
        </p:xfrm>
        <a:graphic>
          <a:graphicData uri="http://schemas.openxmlformats.org/drawingml/2006/table">
            <a:tbl>
              <a:tblPr bandRow="1">
                <a:tableStyleId>{5C22544A-7EE6-4342-B048-85BDC9FD1C3A}</a:tableStyleId>
              </a:tblPr>
              <a:tblGrid>
                <a:gridCol w="3771402"/>
              </a:tblGrid>
              <a:tr h="305683">
                <a:tc>
                  <a:txBody>
                    <a:bodyPr/>
                    <a:lstStyle/>
                    <a:p>
                      <a:r>
                        <a:rPr lang="en-US" sz="1400" b="0" dirty="0" smtClean="0">
                          <a:solidFill>
                            <a:srgbClr val="BDE8FF"/>
                          </a:solidFill>
                        </a:rPr>
                        <a:t>Computer graphics</a:t>
                      </a:r>
                      <a:r>
                        <a:rPr lang="en-US" sz="1400" b="0" baseline="0" dirty="0" smtClean="0">
                          <a:solidFill>
                            <a:srgbClr val="BDE8FF"/>
                          </a:solidFill>
                        </a:rPr>
                        <a:t> and animation</a:t>
                      </a:r>
                    </a:p>
                  </a:txBody>
                  <a:tcPr marL="261097" marR="87033">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Mobile</a:t>
                      </a:r>
                      <a:r>
                        <a:rPr lang="en-US" sz="1400" b="0" baseline="0" dirty="0" smtClean="0">
                          <a:solidFill>
                            <a:srgbClr val="BDE8FF"/>
                          </a:solidFill>
                        </a:rPr>
                        <a:t> development</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Perl/Python/Ruby</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95999D"/>
                          </a:solidFill>
                        </a:rPr>
                        <a:t>Integrated circuit</a:t>
                      </a:r>
                      <a:r>
                        <a:rPr lang="en-US" sz="1400" b="0" baseline="0" dirty="0" smtClean="0">
                          <a:solidFill>
                            <a:srgbClr val="95999D"/>
                          </a:solidFill>
                        </a:rPr>
                        <a:t> design</a:t>
                      </a:r>
                      <a:endParaRPr lang="en-US" sz="1400" b="0" dirty="0">
                        <a:solidFill>
                          <a:srgbClr val="95999D"/>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Algorithm design</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User interface</a:t>
                      </a:r>
                      <a:r>
                        <a:rPr lang="en-US" sz="1400" b="0" baseline="0" dirty="0" smtClean="0">
                          <a:solidFill>
                            <a:srgbClr val="BDE8FF"/>
                          </a:solidFill>
                        </a:rPr>
                        <a:t> design</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Statistical analysis and data mining</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Java</a:t>
                      </a:r>
                      <a:r>
                        <a:rPr lang="en-US" sz="1400" b="0" baseline="0" dirty="0" smtClean="0">
                          <a:solidFill>
                            <a:srgbClr val="BDE8FF"/>
                          </a:solidFill>
                        </a:rPr>
                        <a:t> development</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Shell scripting</a:t>
                      </a:r>
                      <a:r>
                        <a:rPr lang="en-US" sz="1400" b="0" baseline="0" dirty="0" smtClean="0">
                          <a:solidFill>
                            <a:srgbClr val="BDE8FF"/>
                          </a:solidFill>
                        </a:rPr>
                        <a:t> languages</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Game</a:t>
                      </a:r>
                      <a:r>
                        <a:rPr lang="en-US" sz="1400" b="0" baseline="0" dirty="0" smtClean="0">
                          <a:solidFill>
                            <a:srgbClr val="BDE8FF"/>
                          </a:solidFill>
                        </a:rPr>
                        <a:t> development</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Web programming</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95999D"/>
                          </a:solidFill>
                        </a:rPr>
                        <a:t>Microsoft application development</a:t>
                      </a:r>
                      <a:endParaRPr lang="en-US" sz="1400" b="0" dirty="0">
                        <a:solidFill>
                          <a:srgbClr val="95999D"/>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95999D"/>
                          </a:solidFill>
                        </a:rPr>
                        <a:t>C/C++</a:t>
                      </a:r>
                      <a:endParaRPr lang="en-US" sz="1400" b="0" dirty="0">
                        <a:solidFill>
                          <a:srgbClr val="95999D"/>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6350" cap="flat" cmpd="sng" algn="ctr">
                      <a:solidFill>
                        <a:schemeClr val="bg2">
                          <a:lumMod val="60000"/>
                          <a:lumOff val="40000"/>
                        </a:schemeClr>
                      </a:solidFill>
                      <a:prstDash val="sysDash"/>
                      <a:round/>
                      <a:headEnd type="none" w="med" len="med"/>
                      <a:tailEnd type="none" w="med" len="med"/>
                    </a:lnB>
                    <a:noFill/>
                  </a:tcPr>
                </a:tc>
              </a:tr>
              <a:tr h="305683">
                <a:tc>
                  <a:txBody>
                    <a:bodyPr/>
                    <a:lstStyle/>
                    <a:p>
                      <a:r>
                        <a:rPr lang="en-US" sz="1400" b="0" dirty="0" smtClean="0">
                          <a:solidFill>
                            <a:srgbClr val="BDE8FF"/>
                          </a:solidFill>
                        </a:rPr>
                        <a:t>Database</a:t>
                      </a:r>
                      <a:r>
                        <a:rPr lang="en-US" sz="1400" b="0" baseline="0" dirty="0" smtClean="0">
                          <a:solidFill>
                            <a:srgbClr val="BDE8FF"/>
                          </a:solidFill>
                        </a:rPr>
                        <a:t> management and software</a:t>
                      </a:r>
                      <a:endParaRPr lang="en-US" sz="1400" b="0" dirty="0">
                        <a:solidFill>
                          <a:srgbClr val="BDE8FF"/>
                        </a:solidFill>
                      </a:endParaRPr>
                    </a:p>
                  </a:txBody>
                  <a:tcPr marL="261097" marR="87033">
                    <a:lnT w="6350" cap="flat" cmpd="sng" algn="ctr">
                      <a:solidFill>
                        <a:schemeClr val="bg2">
                          <a:lumMod val="60000"/>
                          <a:lumOff val="40000"/>
                        </a:schemeClr>
                      </a:solidFill>
                      <a:prstDash val="sysDash"/>
                      <a:round/>
                      <a:headEnd type="none" w="med" len="med"/>
                      <a:tailEnd type="none" w="med" len="med"/>
                    </a:lnT>
                    <a:lnB w="12700" cap="flat" cmpd="sng" algn="ctr">
                      <a:noFill/>
                      <a:prstDash val="solid"/>
                      <a:round/>
                      <a:headEnd type="none" w="med" len="med"/>
                      <a:tailEnd type="none" w="med" len="med"/>
                    </a:lnB>
                    <a:noFill/>
                  </a:tcPr>
                </a:tc>
              </a:tr>
            </a:tbl>
          </a:graphicData>
        </a:graphic>
      </p:graphicFrame>
      <p:sp>
        <p:nvSpPr>
          <p:cNvPr id="19523" name="NumberBall"/>
          <p:cNvSpPr>
            <a:spLocks noChangeArrowheads="1"/>
          </p:cNvSpPr>
          <p:nvPr/>
        </p:nvSpPr>
        <p:spPr bwMode="gray">
          <a:xfrm>
            <a:off x="411523" y="2012951"/>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a:t>
            </a:r>
          </a:p>
        </p:txBody>
      </p:sp>
      <p:sp>
        <p:nvSpPr>
          <p:cNvPr id="19524" name="NumberBall"/>
          <p:cNvSpPr>
            <a:spLocks noChangeArrowheads="1"/>
          </p:cNvSpPr>
          <p:nvPr/>
        </p:nvSpPr>
        <p:spPr bwMode="gray">
          <a:xfrm>
            <a:off x="411523" y="2319339"/>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2</a:t>
            </a:r>
          </a:p>
        </p:txBody>
      </p:sp>
      <p:sp>
        <p:nvSpPr>
          <p:cNvPr id="19525" name="NumberBall"/>
          <p:cNvSpPr>
            <a:spLocks noChangeArrowheads="1"/>
          </p:cNvSpPr>
          <p:nvPr/>
        </p:nvSpPr>
        <p:spPr bwMode="gray">
          <a:xfrm>
            <a:off x="411523" y="2624138"/>
            <a:ext cx="190383" cy="201612"/>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dirty="0">
                <a:solidFill>
                  <a:srgbClr val="FFFFFF"/>
                </a:solidFill>
              </a:rPr>
              <a:t>3</a:t>
            </a:r>
          </a:p>
        </p:txBody>
      </p:sp>
      <p:sp>
        <p:nvSpPr>
          <p:cNvPr id="19526" name="NumberBall"/>
          <p:cNvSpPr>
            <a:spLocks noChangeArrowheads="1"/>
          </p:cNvSpPr>
          <p:nvPr/>
        </p:nvSpPr>
        <p:spPr bwMode="gray">
          <a:xfrm>
            <a:off x="411523" y="2930526"/>
            <a:ext cx="190383" cy="201613"/>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4</a:t>
            </a:r>
          </a:p>
        </p:txBody>
      </p:sp>
      <p:sp>
        <p:nvSpPr>
          <p:cNvPr id="19527" name="NumberBall"/>
          <p:cNvSpPr>
            <a:spLocks noChangeArrowheads="1"/>
          </p:cNvSpPr>
          <p:nvPr/>
        </p:nvSpPr>
        <p:spPr bwMode="gray">
          <a:xfrm>
            <a:off x="411523" y="3236914"/>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5</a:t>
            </a:r>
          </a:p>
        </p:txBody>
      </p:sp>
      <p:sp>
        <p:nvSpPr>
          <p:cNvPr id="19528" name="NumberBall"/>
          <p:cNvSpPr>
            <a:spLocks noChangeArrowheads="1"/>
          </p:cNvSpPr>
          <p:nvPr/>
        </p:nvSpPr>
        <p:spPr bwMode="gray">
          <a:xfrm>
            <a:off x="411523" y="3543301"/>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6</a:t>
            </a:r>
          </a:p>
        </p:txBody>
      </p:sp>
      <p:sp>
        <p:nvSpPr>
          <p:cNvPr id="19529" name="NumberBall"/>
          <p:cNvSpPr>
            <a:spLocks noChangeArrowheads="1"/>
          </p:cNvSpPr>
          <p:nvPr/>
        </p:nvSpPr>
        <p:spPr bwMode="gray">
          <a:xfrm>
            <a:off x="411523" y="3849689"/>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7</a:t>
            </a:r>
          </a:p>
        </p:txBody>
      </p:sp>
      <p:sp>
        <p:nvSpPr>
          <p:cNvPr id="19530" name="NumberBall"/>
          <p:cNvSpPr>
            <a:spLocks noChangeArrowheads="1"/>
          </p:cNvSpPr>
          <p:nvPr/>
        </p:nvSpPr>
        <p:spPr bwMode="gray">
          <a:xfrm>
            <a:off x="411523" y="4154489"/>
            <a:ext cx="190383" cy="201612"/>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8</a:t>
            </a:r>
          </a:p>
        </p:txBody>
      </p:sp>
      <p:sp>
        <p:nvSpPr>
          <p:cNvPr id="19531" name="NumberBall"/>
          <p:cNvSpPr>
            <a:spLocks noChangeArrowheads="1"/>
          </p:cNvSpPr>
          <p:nvPr/>
        </p:nvSpPr>
        <p:spPr bwMode="gray">
          <a:xfrm>
            <a:off x="411523" y="4460876"/>
            <a:ext cx="190383" cy="201613"/>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9</a:t>
            </a:r>
          </a:p>
        </p:txBody>
      </p:sp>
      <p:sp>
        <p:nvSpPr>
          <p:cNvPr id="19532" name="NumberBall"/>
          <p:cNvSpPr>
            <a:spLocks noChangeArrowheads="1"/>
          </p:cNvSpPr>
          <p:nvPr/>
        </p:nvSpPr>
        <p:spPr bwMode="gray">
          <a:xfrm>
            <a:off x="411523" y="4767264"/>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10</a:t>
            </a:r>
          </a:p>
        </p:txBody>
      </p:sp>
      <p:sp>
        <p:nvSpPr>
          <p:cNvPr id="19533" name="NumberBall"/>
          <p:cNvSpPr>
            <a:spLocks noChangeArrowheads="1"/>
          </p:cNvSpPr>
          <p:nvPr/>
        </p:nvSpPr>
        <p:spPr bwMode="gray">
          <a:xfrm>
            <a:off x="411523" y="5073651"/>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11</a:t>
            </a:r>
          </a:p>
        </p:txBody>
      </p:sp>
      <p:sp>
        <p:nvSpPr>
          <p:cNvPr id="19534" name="NumberBall"/>
          <p:cNvSpPr>
            <a:spLocks noChangeArrowheads="1"/>
          </p:cNvSpPr>
          <p:nvPr/>
        </p:nvSpPr>
        <p:spPr bwMode="gray">
          <a:xfrm>
            <a:off x="411523" y="5380039"/>
            <a:ext cx="190383" cy="200025"/>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dirty="0">
                <a:solidFill>
                  <a:srgbClr val="FFFFFF"/>
                </a:solidFill>
              </a:rPr>
              <a:t>12</a:t>
            </a:r>
          </a:p>
        </p:txBody>
      </p:sp>
      <p:sp>
        <p:nvSpPr>
          <p:cNvPr id="19535" name="NumberBall"/>
          <p:cNvSpPr>
            <a:spLocks noChangeArrowheads="1"/>
          </p:cNvSpPr>
          <p:nvPr/>
        </p:nvSpPr>
        <p:spPr bwMode="gray">
          <a:xfrm>
            <a:off x="411523" y="5686426"/>
            <a:ext cx="19038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13</a:t>
            </a:r>
          </a:p>
        </p:txBody>
      </p:sp>
      <p:sp>
        <p:nvSpPr>
          <p:cNvPr id="19536" name="NumberBall"/>
          <p:cNvSpPr>
            <a:spLocks noChangeArrowheads="1"/>
          </p:cNvSpPr>
          <p:nvPr/>
        </p:nvSpPr>
        <p:spPr bwMode="gray">
          <a:xfrm>
            <a:off x="411523" y="5991226"/>
            <a:ext cx="190383" cy="201613"/>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a:solidFill>
                  <a:srgbClr val="FFFFFF"/>
                </a:solidFill>
              </a:rPr>
              <a:t>14</a:t>
            </a:r>
          </a:p>
        </p:txBody>
      </p:sp>
      <p:sp>
        <p:nvSpPr>
          <p:cNvPr id="52" name="Oval 51"/>
          <p:cNvSpPr/>
          <p:nvPr/>
        </p:nvSpPr>
        <p:spPr>
          <a:xfrm>
            <a:off x="4707234" y="2012951"/>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3" name="Oval 52"/>
          <p:cNvSpPr/>
          <p:nvPr/>
        </p:nvSpPr>
        <p:spPr>
          <a:xfrm>
            <a:off x="4707234" y="2319339"/>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4" name="Oval 53"/>
          <p:cNvSpPr/>
          <p:nvPr/>
        </p:nvSpPr>
        <p:spPr>
          <a:xfrm>
            <a:off x="4707234" y="2625727"/>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5" name="Oval 54"/>
          <p:cNvSpPr/>
          <p:nvPr/>
        </p:nvSpPr>
        <p:spPr>
          <a:xfrm>
            <a:off x="4707234" y="2932113"/>
            <a:ext cx="202471" cy="201612"/>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6" name="Oval 55"/>
          <p:cNvSpPr/>
          <p:nvPr/>
        </p:nvSpPr>
        <p:spPr>
          <a:xfrm>
            <a:off x="4707234" y="3238501"/>
            <a:ext cx="202471" cy="201613"/>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7" name="Oval 56"/>
          <p:cNvSpPr/>
          <p:nvPr/>
        </p:nvSpPr>
        <p:spPr>
          <a:xfrm>
            <a:off x="4707234" y="3546476"/>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8" name="Oval 57"/>
          <p:cNvSpPr/>
          <p:nvPr/>
        </p:nvSpPr>
        <p:spPr>
          <a:xfrm>
            <a:off x="4707234" y="3852864"/>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59" name="Oval 58"/>
          <p:cNvSpPr/>
          <p:nvPr/>
        </p:nvSpPr>
        <p:spPr>
          <a:xfrm>
            <a:off x="4707234" y="4159251"/>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0" name="Oval 59"/>
          <p:cNvSpPr/>
          <p:nvPr/>
        </p:nvSpPr>
        <p:spPr>
          <a:xfrm>
            <a:off x="4707234" y="4465640"/>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1" name="Oval 60"/>
          <p:cNvSpPr/>
          <p:nvPr/>
        </p:nvSpPr>
        <p:spPr>
          <a:xfrm>
            <a:off x="4707234" y="4772026"/>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2" name="Oval 61"/>
          <p:cNvSpPr/>
          <p:nvPr/>
        </p:nvSpPr>
        <p:spPr>
          <a:xfrm>
            <a:off x="4707234" y="5078413"/>
            <a:ext cx="202471" cy="201612"/>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3" name="Oval 62"/>
          <p:cNvSpPr/>
          <p:nvPr/>
        </p:nvSpPr>
        <p:spPr>
          <a:xfrm>
            <a:off x="4707234" y="5384801"/>
            <a:ext cx="202471" cy="201613"/>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4" name="Oval 63"/>
          <p:cNvSpPr/>
          <p:nvPr/>
        </p:nvSpPr>
        <p:spPr>
          <a:xfrm>
            <a:off x="4707234" y="5692776"/>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65" name="Oval 64"/>
          <p:cNvSpPr/>
          <p:nvPr/>
        </p:nvSpPr>
        <p:spPr>
          <a:xfrm>
            <a:off x="4707234" y="5999164"/>
            <a:ext cx="202471" cy="200025"/>
          </a:xfrm>
          <a:prstGeom prst="ellipse">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88864" tIns="87464" rIns="88864" bIns="87464" anchor="ctr"/>
          <a:lstStyle/>
          <a:p>
            <a:pPr algn="ctr" defTabSz="383758">
              <a:defRPr/>
            </a:pPr>
            <a:endParaRPr lang="en-US" sz="1336" dirty="0">
              <a:solidFill>
                <a:srgbClr val="313335"/>
              </a:solidFill>
              <a:cs typeface="Arial" pitchFamily="34" charset="0"/>
            </a:endParaRPr>
          </a:p>
        </p:txBody>
      </p:sp>
      <p:sp>
        <p:nvSpPr>
          <p:cNvPr id="19551" name="BCG_FootNote_Box"/>
          <p:cNvSpPr txBox="1">
            <a:spLocks noChangeArrowheads="1"/>
          </p:cNvSpPr>
          <p:nvPr/>
        </p:nvSpPr>
        <p:spPr bwMode="auto">
          <a:xfrm>
            <a:off x="437209" y="6335714"/>
            <a:ext cx="8266563" cy="33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defTabSz="383758">
              <a:lnSpc>
                <a:spcPct val="90000"/>
              </a:lnSpc>
            </a:pPr>
            <a:r>
              <a:rPr lang="en-US" sz="773" dirty="0">
                <a:solidFill>
                  <a:srgbClr val="FFFFFF"/>
                </a:solidFill>
              </a:rPr>
              <a:t>1. Top tech skills of LinkedIn users starting a new position within the past 12 months; Tech skills are self-disclosed by LinkedIn members</a:t>
            </a:r>
          </a:p>
          <a:p>
            <a:pPr defTabSz="383758">
              <a:lnSpc>
                <a:spcPct val="90000"/>
              </a:lnSpc>
            </a:pPr>
            <a:r>
              <a:rPr lang="en-US" sz="773" dirty="0">
                <a:solidFill>
                  <a:srgbClr val="FFFFFF"/>
                </a:solidFill>
              </a:rPr>
              <a:t>Source: Data from LinkedIn (Q1 2016) </a:t>
            </a:r>
          </a:p>
        </p:txBody>
      </p:sp>
      <p:sp>
        <p:nvSpPr>
          <p:cNvPr id="19552" name="NumberBall"/>
          <p:cNvSpPr>
            <a:spLocks noChangeArrowheads="1"/>
          </p:cNvSpPr>
          <p:nvPr/>
        </p:nvSpPr>
        <p:spPr bwMode="gray">
          <a:xfrm>
            <a:off x="5083467" y="2014539"/>
            <a:ext cx="191893" cy="201612"/>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a:t>
            </a:r>
          </a:p>
        </p:txBody>
      </p:sp>
      <p:sp>
        <p:nvSpPr>
          <p:cNvPr id="19553" name="NumberBall"/>
          <p:cNvSpPr>
            <a:spLocks noChangeArrowheads="1"/>
          </p:cNvSpPr>
          <p:nvPr/>
        </p:nvSpPr>
        <p:spPr bwMode="gray">
          <a:xfrm>
            <a:off x="5083467" y="2320926"/>
            <a:ext cx="191893" cy="201613"/>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2</a:t>
            </a:r>
          </a:p>
        </p:txBody>
      </p:sp>
      <p:sp>
        <p:nvSpPr>
          <p:cNvPr id="19554" name="NumberBall"/>
          <p:cNvSpPr>
            <a:spLocks noChangeArrowheads="1"/>
          </p:cNvSpPr>
          <p:nvPr/>
        </p:nvSpPr>
        <p:spPr bwMode="gray">
          <a:xfrm>
            <a:off x="5083467" y="2627314"/>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3</a:t>
            </a:r>
          </a:p>
        </p:txBody>
      </p:sp>
      <p:sp>
        <p:nvSpPr>
          <p:cNvPr id="19555" name="NumberBall"/>
          <p:cNvSpPr>
            <a:spLocks noChangeArrowheads="1"/>
          </p:cNvSpPr>
          <p:nvPr/>
        </p:nvSpPr>
        <p:spPr bwMode="gray">
          <a:xfrm>
            <a:off x="5083467" y="2933701"/>
            <a:ext cx="191893" cy="200025"/>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a:solidFill>
                  <a:srgbClr val="FFFFFF"/>
                </a:solidFill>
              </a:rPr>
              <a:t>4</a:t>
            </a:r>
          </a:p>
        </p:txBody>
      </p:sp>
      <p:sp>
        <p:nvSpPr>
          <p:cNvPr id="19556" name="NumberBall"/>
          <p:cNvSpPr>
            <a:spLocks noChangeArrowheads="1"/>
          </p:cNvSpPr>
          <p:nvPr/>
        </p:nvSpPr>
        <p:spPr bwMode="gray">
          <a:xfrm>
            <a:off x="5083467" y="3240089"/>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5</a:t>
            </a:r>
          </a:p>
        </p:txBody>
      </p:sp>
      <p:sp>
        <p:nvSpPr>
          <p:cNvPr id="19557" name="NumberBall"/>
          <p:cNvSpPr>
            <a:spLocks noChangeArrowheads="1"/>
          </p:cNvSpPr>
          <p:nvPr/>
        </p:nvSpPr>
        <p:spPr bwMode="gray">
          <a:xfrm>
            <a:off x="5083467" y="3546476"/>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6</a:t>
            </a:r>
          </a:p>
        </p:txBody>
      </p:sp>
      <p:sp>
        <p:nvSpPr>
          <p:cNvPr id="19558" name="NumberBall"/>
          <p:cNvSpPr>
            <a:spLocks noChangeArrowheads="1"/>
          </p:cNvSpPr>
          <p:nvPr/>
        </p:nvSpPr>
        <p:spPr bwMode="gray">
          <a:xfrm>
            <a:off x="5083467" y="3851276"/>
            <a:ext cx="191893" cy="201613"/>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7</a:t>
            </a:r>
          </a:p>
        </p:txBody>
      </p:sp>
      <p:sp>
        <p:nvSpPr>
          <p:cNvPr id="19559" name="NumberBall"/>
          <p:cNvSpPr>
            <a:spLocks noChangeArrowheads="1"/>
          </p:cNvSpPr>
          <p:nvPr/>
        </p:nvSpPr>
        <p:spPr bwMode="gray">
          <a:xfrm>
            <a:off x="5083467" y="4157664"/>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8</a:t>
            </a:r>
          </a:p>
        </p:txBody>
      </p:sp>
      <p:sp>
        <p:nvSpPr>
          <p:cNvPr id="19560" name="NumberBall"/>
          <p:cNvSpPr>
            <a:spLocks noChangeArrowheads="1"/>
          </p:cNvSpPr>
          <p:nvPr/>
        </p:nvSpPr>
        <p:spPr bwMode="gray">
          <a:xfrm>
            <a:off x="5083467" y="4464051"/>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9</a:t>
            </a:r>
          </a:p>
        </p:txBody>
      </p:sp>
      <p:sp>
        <p:nvSpPr>
          <p:cNvPr id="19561" name="NumberBall"/>
          <p:cNvSpPr>
            <a:spLocks noChangeArrowheads="1"/>
          </p:cNvSpPr>
          <p:nvPr/>
        </p:nvSpPr>
        <p:spPr bwMode="gray">
          <a:xfrm>
            <a:off x="5083467" y="4770439"/>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10</a:t>
            </a:r>
          </a:p>
        </p:txBody>
      </p:sp>
      <p:sp>
        <p:nvSpPr>
          <p:cNvPr id="19562" name="NumberBall"/>
          <p:cNvSpPr>
            <a:spLocks noChangeArrowheads="1"/>
          </p:cNvSpPr>
          <p:nvPr/>
        </p:nvSpPr>
        <p:spPr bwMode="gray">
          <a:xfrm>
            <a:off x="5083467" y="5076826"/>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11</a:t>
            </a:r>
          </a:p>
        </p:txBody>
      </p:sp>
      <p:sp>
        <p:nvSpPr>
          <p:cNvPr id="19563" name="NumberBall"/>
          <p:cNvSpPr>
            <a:spLocks noChangeArrowheads="1"/>
          </p:cNvSpPr>
          <p:nvPr/>
        </p:nvSpPr>
        <p:spPr bwMode="gray">
          <a:xfrm>
            <a:off x="5083467" y="5381626"/>
            <a:ext cx="191893" cy="201613"/>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a:solidFill>
                  <a:srgbClr val="FFFFFF"/>
                </a:solidFill>
              </a:rPr>
              <a:t>12</a:t>
            </a:r>
          </a:p>
        </p:txBody>
      </p:sp>
      <p:sp>
        <p:nvSpPr>
          <p:cNvPr id="19564" name="NumberBall"/>
          <p:cNvSpPr>
            <a:spLocks noChangeArrowheads="1"/>
          </p:cNvSpPr>
          <p:nvPr/>
        </p:nvSpPr>
        <p:spPr bwMode="gray">
          <a:xfrm>
            <a:off x="5083467" y="5688013"/>
            <a:ext cx="191893" cy="201612"/>
          </a:xfrm>
          <a:prstGeom prst="ellipse">
            <a:avLst/>
          </a:prstGeom>
          <a:solidFill>
            <a:schemeClr val="tx1">
              <a:lumMod val="50000"/>
              <a:lumOff val="50000"/>
            </a:schemeClr>
          </a:solidFill>
          <a:ln w="9525">
            <a:solidFill>
              <a:schemeClr val="tx1">
                <a:lumMod val="50000"/>
                <a:lumOff val="50000"/>
              </a:schemeClr>
            </a:solidFill>
            <a:round/>
            <a:headEnd/>
            <a:tailEnd/>
          </a:ln>
        </p:spPr>
        <p:txBody>
          <a:bodyPr wrap="none" lIns="0" tIns="0" rIns="0" bIns="0" anchor="ctr"/>
          <a:lstStyle/>
          <a:p>
            <a:pPr algn="ctr" defTabSz="383758"/>
            <a:r>
              <a:rPr lang="en-US" sz="1054" b="1">
                <a:solidFill>
                  <a:srgbClr val="FFFFFF"/>
                </a:solidFill>
              </a:rPr>
              <a:t>13</a:t>
            </a:r>
          </a:p>
        </p:txBody>
      </p:sp>
      <p:sp>
        <p:nvSpPr>
          <p:cNvPr id="19565" name="NumberBall"/>
          <p:cNvSpPr>
            <a:spLocks noChangeArrowheads="1"/>
          </p:cNvSpPr>
          <p:nvPr/>
        </p:nvSpPr>
        <p:spPr bwMode="gray">
          <a:xfrm>
            <a:off x="5083467" y="5994401"/>
            <a:ext cx="191893" cy="200025"/>
          </a:xfrm>
          <a:prstGeom prst="ellipse">
            <a:avLst/>
          </a:prstGeom>
          <a:solidFill>
            <a:schemeClr val="tx2"/>
          </a:solidFill>
          <a:ln w="9525">
            <a:solidFill>
              <a:schemeClr val="tx2"/>
            </a:solidFill>
            <a:round/>
            <a:headEnd/>
            <a:tailEnd/>
          </a:ln>
        </p:spPr>
        <p:txBody>
          <a:bodyPr wrap="none" lIns="0" tIns="0" rIns="0" bIns="0" anchor="ctr"/>
          <a:lstStyle/>
          <a:p>
            <a:pPr algn="ctr" defTabSz="383758"/>
            <a:r>
              <a:rPr lang="en-US" sz="1054" b="1">
                <a:solidFill>
                  <a:srgbClr val="FFFFFF"/>
                </a:solidFill>
              </a:rPr>
              <a:t>14</a:t>
            </a:r>
          </a:p>
        </p:txBody>
      </p:sp>
      <p:cxnSp>
        <p:nvCxnSpPr>
          <p:cNvPr id="134" name="Straight Connector 133"/>
          <p:cNvCxnSpPr/>
          <p:nvPr/>
        </p:nvCxnSpPr>
        <p:spPr>
          <a:xfrm>
            <a:off x="4110398" y="2116138"/>
            <a:ext cx="196427" cy="0"/>
          </a:xfrm>
          <a:prstGeom prst="line">
            <a:avLst/>
          </a:prstGeom>
          <a:ln w="28575">
            <a:solidFill>
              <a:srgbClr val="0077B5"/>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4306825" y="2116139"/>
            <a:ext cx="365656" cy="1836737"/>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4672481" y="3952876"/>
            <a:ext cx="336948" cy="0"/>
          </a:xfrm>
          <a:prstGeom prst="line">
            <a:avLst/>
          </a:prstGeom>
          <a:ln w="28575">
            <a:solidFill>
              <a:srgbClr val="0077B5"/>
            </a:solidFill>
          </a:ln>
        </p:spPr>
        <p:style>
          <a:lnRef idx="1">
            <a:schemeClr val="accent1"/>
          </a:lnRef>
          <a:fillRef idx="0">
            <a:schemeClr val="accent1"/>
          </a:fillRef>
          <a:effectRef idx="0">
            <a:schemeClr val="accent1"/>
          </a:effectRef>
          <a:fontRef idx="minor">
            <a:schemeClr val="tx1"/>
          </a:fontRef>
        </p:style>
      </p:cxnSp>
      <p:sp>
        <p:nvSpPr>
          <p:cNvPr id="19569" name="TextBox 151"/>
          <p:cNvSpPr txBox="1">
            <a:spLocks noChangeArrowheads="1"/>
          </p:cNvSpPr>
          <p:nvPr/>
        </p:nvSpPr>
        <p:spPr bwMode="auto">
          <a:xfrm>
            <a:off x="4191596" y="2678113"/>
            <a:ext cx="838594" cy="663308"/>
          </a:xfrm>
          <a:prstGeom prst="rect">
            <a:avLst/>
          </a:prstGeom>
          <a:solidFill>
            <a:srgbClr val="313335"/>
          </a:solidFill>
          <a:ln w="9525">
            <a:solidFill>
              <a:srgbClr val="0077B5"/>
            </a:solidFill>
            <a:prstDash val="dash"/>
            <a:miter lim="800000"/>
            <a:headEnd/>
            <a:tailEnd/>
          </a:ln>
        </p:spPr>
        <p:txBody>
          <a:bodyPr lIns="88864" tIns="87464" rIns="88864" bIns="87464">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defTabSz="383758"/>
            <a:r>
              <a:rPr lang="en-US" sz="1054">
                <a:solidFill>
                  <a:srgbClr val="FFFFFF"/>
                </a:solidFill>
              </a:rPr>
              <a:t>Common skills highlighted</a:t>
            </a:r>
          </a:p>
        </p:txBody>
      </p:sp>
    </p:spTree>
    <p:extLst>
      <p:ext uri="{BB962C8B-B14F-4D97-AF65-F5344CB8AC3E}">
        <p14:creationId xmlns:p14="http://schemas.microsoft.com/office/powerpoint/2010/main" val="9423797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2405009" y="1662544"/>
            <a:ext cx="6738991" cy="5195455"/>
          </a:xfrm>
          <a:prstGeom prst="rect">
            <a:avLst/>
          </a:prstGeom>
          <a:solidFill>
            <a:schemeClr val="bg1">
              <a:lumMod val="9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700" kern="0">
              <a:solidFill>
                <a:srgbClr val="FFFFFF"/>
              </a:solidFill>
              <a:sym typeface="Arial"/>
            </a:endParaRPr>
          </a:p>
        </p:txBody>
      </p:sp>
      <p:sp>
        <p:nvSpPr>
          <p:cNvPr id="23" name="TextBox 22"/>
          <p:cNvSpPr txBox="1"/>
          <p:nvPr/>
        </p:nvSpPr>
        <p:spPr>
          <a:xfrm>
            <a:off x="0" y="2416235"/>
            <a:ext cx="2301167" cy="3990836"/>
          </a:xfrm>
          <a:prstGeom prst="rect">
            <a:avLst/>
          </a:prstGeom>
          <a:noFill/>
        </p:spPr>
        <p:txBody>
          <a:bodyPr wrap="square" rtlCol="0">
            <a:spAutoFit/>
          </a:bodyPr>
          <a:lstStyle/>
          <a:p>
            <a:pPr algn="r" defTabSz="914400">
              <a:lnSpc>
                <a:spcPts val="1900"/>
              </a:lnSpc>
            </a:pPr>
            <a:r>
              <a:rPr lang="en-US" sz="1100" kern="0" dirty="0" smtClean="0">
                <a:solidFill>
                  <a:srgbClr val="313335"/>
                </a:solidFill>
                <a:ea typeface="Source Sans Pro" charset="0"/>
                <a:cs typeface="Source Sans Pro" charset="0"/>
                <a:sym typeface="Arial"/>
              </a:rPr>
              <a:t>Retail &amp; Consumer Products</a:t>
            </a:r>
          </a:p>
          <a:p>
            <a:pPr algn="r" defTabSz="914400">
              <a:lnSpc>
                <a:spcPts val="1900"/>
              </a:lnSpc>
            </a:pPr>
            <a:r>
              <a:rPr lang="en-US" sz="1100" kern="0" dirty="0" smtClean="0">
                <a:solidFill>
                  <a:srgbClr val="313335"/>
                </a:solidFill>
                <a:ea typeface="Source Sans Pro" charset="0"/>
                <a:cs typeface="Source Sans Pro" charset="0"/>
                <a:sym typeface="Arial"/>
              </a:rPr>
              <a:t>Professional Service</a:t>
            </a:r>
          </a:p>
          <a:p>
            <a:pPr algn="r" defTabSz="914400">
              <a:lnSpc>
                <a:spcPts val="1900"/>
              </a:lnSpc>
            </a:pPr>
            <a:r>
              <a:rPr lang="en-US" sz="1100" kern="0" dirty="0" smtClean="0">
                <a:solidFill>
                  <a:srgbClr val="313335"/>
                </a:solidFill>
                <a:ea typeface="Source Sans Pro" charset="0"/>
                <a:cs typeface="Source Sans Pro" charset="0"/>
                <a:sym typeface="Arial"/>
              </a:rPr>
              <a:t>Government</a:t>
            </a:r>
          </a:p>
          <a:p>
            <a:pPr algn="r" defTabSz="914400">
              <a:lnSpc>
                <a:spcPts val="1900"/>
              </a:lnSpc>
            </a:pPr>
            <a:r>
              <a:rPr lang="en-US" sz="1100" kern="0" dirty="0" smtClean="0">
                <a:solidFill>
                  <a:srgbClr val="313335"/>
                </a:solidFill>
                <a:ea typeface="Source Sans Pro" charset="0"/>
                <a:cs typeface="Source Sans Pro" charset="0"/>
                <a:sym typeface="Arial"/>
              </a:rPr>
              <a:t>Technology </a:t>
            </a:r>
            <a:r>
              <a:rPr lang="mr-IN" sz="1100" kern="0" dirty="0" smtClean="0">
                <a:solidFill>
                  <a:srgbClr val="313335"/>
                </a:solidFill>
                <a:ea typeface="Source Sans Pro" charset="0"/>
                <a:cs typeface="Source Sans Pro" charset="0"/>
                <a:sym typeface="Arial"/>
              </a:rPr>
              <a:t>–</a:t>
            </a:r>
            <a:r>
              <a:rPr lang="en-US" sz="1100" kern="0" dirty="0" smtClean="0">
                <a:solidFill>
                  <a:srgbClr val="313335"/>
                </a:solidFill>
                <a:ea typeface="Source Sans Pro" charset="0"/>
                <a:cs typeface="Source Sans Pro" charset="0"/>
                <a:sym typeface="Arial"/>
              </a:rPr>
              <a:t> Software</a:t>
            </a:r>
          </a:p>
          <a:p>
            <a:pPr algn="r" defTabSz="914400">
              <a:lnSpc>
                <a:spcPts val="1900"/>
              </a:lnSpc>
            </a:pPr>
            <a:r>
              <a:rPr lang="en-US" sz="1100" kern="0" dirty="0" smtClean="0">
                <a:solidFill>
                  <a:srgbClr val="313335"/>
                </a:solidFill>
                <a:ea typeface="Source Sans Pro" charset="0"/>
                <a:cs typeface="Source Sans Pro" charset="0"/>
                <a:sym typeface="Arial"/>
              </a:rPr>
              <a:t>Architecture &amp; Engineering</a:t>
            </a:r>
          </a:p>
          <a:p>
            <a:pPr algn="r" defTabSz="914400">
              <a:lnSpc>
                <a:spcPts val="1900"/>
              </a:lnSpc>
            </a:pPr>
            <a:r>
              <a:rPr lang="en-US" sz="1100" kern="0" dirty="0" smtClean="0">
                <a:solidFill>
                  <a:srgbClr val="313335"/>
                </a:solidFill>
                <a:ea typeface="Source Sans Pro" charset="0"/>
                <a:cs typeface="Source Sans Pro" charset="0"/>
                <a:sym typeface="Arial"/>
              </a:rPr>
              <a:t>Education</a:t>
            </a:r>
          </a:p>
          <a:p>
            <a:pPr algn="r" defTabSz="914400">
              <a:lnSpc>
                <a:spcPts val="1900"/>
              </a:lnSpc>
            </a:pPr>
            <a:r>
              <a:rPr lang="en-US" sz="1100" kern="0" dirty="0" smtClean="0">
                <a:solidFill>
                  <a:srgbClr val="313335"/>
                </a:solidFill>
                <a:ea typeface="Source Sans Pro" charset="0"/>
                <a:cs typeface="Source Sans Pro" charset="0"/>
                <a:sym typeface="Arial"/>
              </a:rPr>
              <a:t>Media &amp; Entertainment</a:t>
            </a:r>
          </a:p>
          <a:p>
            <a:pPr algn="r" defTabSz="914400">
              <a:lnSpc>
                <a:spcPts val="1900"/>
              </a:lnSpc>
            </a:pPr>
            <a:r>
              <a:rPr lang="en-US" sz="1100" kern="0" dirty="0" smtClean="0">
                <a:solidFill>
                  <a:srgbClr val="313335"/>
                </a:solidFill>
                <a:ea typeface="Source Sans Pro" charset="0"/>
                <a:cs typeface="Source Sans Pro" charset="0"/>
                <a:sym typeface="Arial"/>
              </a:rPr>
              <a:t>Financial Services &amp; Insurance</a:t>
            </a:r>
          </a:p>
          <a:p>
            <a:pPr algn="r" defTabSz="914400">
              <a:lnSpc>
                <a:spcPts val="1900"/>
              </a:lnSpc>
            </a:pPr>
            <a:r>
              <a:rPr lang="en-US" sz="1100" kern="0" dirty="0" smtClean="0">
                <a:solidFill>
                  <a:srgbClr val="313335"/>
                </a:solidFill>
                <a:ea typeface="Source Sans Pro" charset="0"/>
                <a:cs typeface="Source Sans Pro" charset="0"/>
                <a:sym typeface="Arial"/>
              </a:rPr>
              <a:t>Healthcare &amp; Pharmaceutical</a:t>
            </a:r>
          </a:p>
          <a:p>
            <a:pPr algn="r" defTabSz="914400">
              <a:lnSpc>
                <a:spcPts val="1900"/>
              </a:lnSpc>
            </a:pPr>
            <a:r>
              <a:rPr lang="en-US" sz="1100" kern="0" dirty="0">
                <a:solidFill>
                  <a:srgbClr val="313335"/>
                </a:solidFill>
                <a:ea typeface="Source Sans Pro" charset="0"/>
                <a:cs typeface="Source Sans Pro" charset="0"/>
                <a:sym typeface="Arial"/>
              </a:rPr>
              <a:t>Aero/Auto/Transport</a:t>
            </a:r>
          </a:p>
          <a:p>
            <a:pPr algn="r" defTabSz="914400">
              <a:lnSpc>
                <a:spcPts val="1900"/>
              </a:lnSpc>
            </a:pPr>
            <a:r>
              <a:rPr lang="en-US" sz="1100" kern="0" dirty="0" smtClean="0">
                <a:solidFill>
                  <a:srgbClr val="313335"/>
                </a:solidFill>
                <a:ea typeface="Source Sans Pro" charset="0"/>
                <a:cs typeface="Source Sans Pro" charset="0"/>
                <a:sym typeface="Arial"/>
              </a:rPr>
              <a:t>Telecommunication</a:t>
            </a:r>
          </a:p>
          <a:p>
            <a:pPr algn="r" defTabSz="914400">
              <a:lnSpc>
                <a:spcPts val="1900"/>
              </a:lnSpc>
            </a:pPr>
            <a:r>
              <a:rPr lang="en-US" sz="1100" kern="0" dirty="0" smtClean="0">
                <a:solidFill>
                  <a:srgbClr val="313335"/>
                </a:solidFill>
                <a:ea typeface="Source Sans Pro" charset="0"/>
                <a:cs typeface="Source Sans Pro" charset="0"/>
                <a:sym typeface="Arial"/>
              </a:rPr>
              <a:t>Manufacturing/Industrial</a:t>
            </a:r>
          </a:p>
          <a:p>
            <a:pPr algn="r" defTabSz="914400">
              <a:lnSpc>
                <a:spcPts val="1900"/>
              </a:lnSpc>
            </a:pPr>
            <a:r>
              <a:rPr lang="en-US" sz="1100" kern="0" dirty="0" smtClean="0">
                <a:solidFill>
                  <a:srgbClr val="313335"/>
                </a:solidFill>
                <a:ea typeface="Source Sans Pro" charset="0"/>
                <a:cs typeface="Source Sans Pro" charset="0"/>
                <a:sym typeface="Arial"/>
              </a:rPr>
              <a:t>Non-Profit</a:t>
            </a:r>
          </a:p>
          <a:p>
            <a:pPr algn="r" defTabSz="914400">
              <a:lnSpc>
                <a:spcPts val="1900"/>
              </a:lnSpc>
            </a:pPr>
            <a:r>
              <a:rPr lang="en-US" sz="1100" kern="0" dirty="0" smtClean="0">
                <a:solidFill>
                  <a:srgbClr val="313335"/>
                </a:solidFill>
                <a:ea typeface="Source Sans Pro" charset="0"/>
                <a:cs typeface="Source Sans Pro" charset="0"/>
                <a:sym typeface="Arial"/>
              </a:rPr>
              <a:t>Oil &amp; Energy</a:t>
            </a:r>
          </a:p>
          <a:p>
            <a:pPr algn="r" defTabSz="914400">
              <a:lnSpc>
                <a:spcPts val="1900"/>
              </a:lnSpc>
            </a:pPr>
            <a:r>
              <a:rPr lang="en-US" sz="1100" kern="0" dirty="0" smtClean="0">
                <a:solidFill>
                  <a:srgbClr val="313335"/>
                </a:solidFill>
                <a:ea typeface="Source Sans Pro" charset="0"/>
                <a:cs typeface="Source Sans Pro" charset="0"/>
                <a:sym typeface="Arial"/>
              </a:rPr>
              <a:t>Technology </a:t>
            </a:r>
            <a:r>
              <a:rPr lang="mr-IN" sz="1100" kern="0" dirty="0" smtClean="0">
                <a:solidFill>
                  <a:srgbClr val="313335"/>
                </a:solidFill>
                <a:ea typeface="Source Sans Pro" charset="0"/>
                <a:cs typeface="Source Sans Pro" charset="0"/>
                <a:sym typeface="Arial"/>
              </a:rPr>
              <a:t>–</a:t>
            </a:r>
            <a:r>
              <a:rPr lang="en-US" sz="1100" kern="0" dirty="0" smtClean="0">
                <a:solidFill>
                  <a:srgbClr val="313335"/>
                </a:solidFill>
                <a:ea typeface="Source Sans Pro" charset="0"/>
                <a:cs typeface="Source Sans Pro" charset="0"/>
                <a:sym typeface="Arial"/>
              </a:rPr>
              <a:t> Hardware</a:t>
            </a:r>
          </a:p>
          <a:p>
            <a:pPr algn="r" defTabSz="914400">
              <a:lnSpc>
                <a:spcPts val="1900"/>
              </a:lnSpc>
            </a:pPr>
            <a:r>
              <a:rPr lang="en-US" sz="1100" kern="0" dirty="0" smtClean="0">
                <a:solidFill>
                  <a:srgbClr val="313335"/>
                </a:solidFill>
                <a:ea typeface="Source Sans Pro" charset="0"/>
                <a:cs typeface="Source Sans Pro" charset="0"/>
                <a:sym typeface="Arial"/>
              </a:rPr>
              <a:t>Staffing</a:t>
            </a:r>
            <a:endParaRPr lang="en-US" sz="1100" kern="0" dirty="0">
              <a:solidFill>
                <a:srgbClr val="313335"/>
              </a:solidFill>
              <a:ea typeface="Source Sans Pro" charset="0"/>
              <a:cs typeface="Source Sans Pro" charset="0"/>
              <a:sym typeface="Arial"/>
            </a:endParaRPr>
          </a:p>
        </p:txBody>
      </p:sp>
      <p:cxnSp>
        <p:nvCxnSpPr>
          <p:cNvPr id="47" name="Straight Connector 46"/>
          <p:cNvCxnSpPr/>
          <p:nvPr/>
        </p:nvCxnSpPr>
        <p:spPr>
          <a:xfrm>
            <a:off x="2932845" y="2621151"/>
            <a:ext cx="1402672"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932845" y="2861984"/>
            <a:ext cx="1402672"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932845" y="3102817"/>
            <a:ext cx="1241076"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932845" y="3343650"/>
            <a:ext cx="992769"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32845" y="3825316"/>
            <a:ext cx="634103"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932845" y="4788648"/>
            <a:ext cx="543452"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932845" y="5270314"/>
            <a:ext cx="253870"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932845" y="5751980"/>
            <a:ext cx="165079"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2932845" y="6233641"/>
            <a:ext cx="18288"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335517" y="247651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15%</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1" name="TextBox 70"/>
          <p:cNvSpPr txBox="1"/>
          <p:nvPr/>
        </p:nvSpPr>
        <p:spPr>
          <a:xfrm>
            <a:off x="4335517" y="271861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15%</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2" name="TextBox 71"/>
          <p:cNvSpPr txBox="1"/>
          <p:nvPr/>
        </p:nvSpPr>
        <p:spPr>
          <a:xfrm>
            <a:off x="4168026" y="296072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13%</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3" name="TextBox 72"/>
          <p:cNvSpPr txBox="1"/>
          <p:nvPr/>
        </p:nvSpPr>
        <p:spPr>
          <a:xfrm>
            <a:off x="3715912" y="344493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8%</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4" name="TextBox 73"/>
          <p:cNvSpPr txBox="1"/>
          <p:nvPr/>
        </p:nvSpPr>
        <p:spPr>
          <a:xfrm>
            <a:off x="3591220" y="368703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6%</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5" name="TextBox 74"/>
          <p:cNvSpPr txBox="1"/>
          <p:nvPr/>
        </p:nvSpPr>
        <p:spPr>
          <a:xfrm>
            <a:off x="3186715" y="513966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2%</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6" name="TextBox 75"/>
          <p:cNvSpPr txBox="1"/>
          <p:nvPr/>
        </p:nvSpPr>
        <p:spPr>
          <a:xfrm>
            <a:off x="3097924" y="562387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7" name="TextBox 76"/>
          <p:cNvSpPr txBox="1"/>
          <p:nvPr/>
        </p:nvSpPr>
        <p:spPr>
          <a:xfrm>
            <a:off x="3097924" y="586598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79" name="TextBox 78"/>
          <p:cNvSpPr txBox="1"/>
          <p:nvPr/>
        </p:nvSpPr>
        <p:spPr>
          <a:xfrm>
            <a:off x="3476297" y="465545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5%</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80" name="TextBox 79"/>
          <p:cNvSpPr txBox="1"/>
          <p:nvPr/>
        </p:nvSpPr>
        <p:spPr>
          <a:xfrm>
            <a:off x="3003625" y="1902618"/>
            <a:ext cx="2310480" cy="584775"/>
          </a:xfrm>
          <a:prstGeom prst="rect">
            <a:avLst/>
          </a:prstGeom>
          <a:noFill/>
        </p:spPr>
        <p:txBody>
          <a:bodyPr wrap="square" rtlCol="0">
            <a:spAutoFit/>
          </a:bodyPr>
          <a:lstStyle/>
          <a:p>
            <a:pPr defTabSz="914400"/>
            <a:r>
              <a:rPr lang="en-US" sz="1600" b="1" kern="0" dirty="0">
                <a:solidFill>
                  <a:srgbClr val="313335"/>
                </a:solidFill>
                <a:latin typeface="Source Sans Pro Semibold" charset="0"/>
                <a:ea typeface="Source Sans Pro Semibold" charset="0"/>
                <a:cs typeface="Source Sans Pro Semibold" charset="0"/>
                <a:sym typeface="Arial"/>
              </a:rPr>
              <a:t>Top Industries of Current Employment</a:t>
            </a:r>
          </a:p>
        </p:txBody>
      </p:sp>
      <p:sp>
        <p:nvSpPr>
          <p:cNvPr id="81" name="TextBox 80"/>
          <p:cNvSpPr txBox="1"/>
          <p:nvPr/>
        </p:nvSpPr>
        <p:spPr>
          <a:xfrm>
            <a:off x="5643732" y="1906305"/>
            <a:ext cx="3076288" cy="584775"/>
          </a:xfrm>
          <a:prstGeom prst="rect">
            <a:avLst/>
          </a:prstGeom>
          <a:noFill/>
        </p:spPr>
        <p:txBody>
          <a:bodyPr wrap="square" rtlCol="0">
            <a:spAutoFit/>
          </a:bodyPr>
          <a:lstStyle/>
          <a:p>
            <a:pPr defTabSz="914400"/>
            <a:r>
              <a:rPr lang="en-US" sz="1600" b="1" kern="0" dirty="0">
                <a:solidFill>
                  <a:srgbClr val="313335"/>
                </a:solidFill>
                <a:latin typeface="Source Sans Pro Semibold" charset="0"/>
                <a:ea typeface="Source Sans Pro Semibold" charset="0"/>
                <a:cs typeface="Source Sans Pro Semibold" charset="0"/>
                <a:sym typeface="Arial"/>
              </a:rPr>
              <a:t>Top Skills on Profiles of Alumni </a:t>
            </a:r>
          </a:p>
          <a:p>
            <a:pPr defTabSz="914400"/>
            <a:r>
              <a:rPr lang="en-US" sz="1600" b="1" kern="0" dirty="0" smtClean="0">
                <a:solidFill>
                  <a:srgbClr val="313335"/>
                </a:solidFill>
                <a:latin typeface="Source Sans Pro Semibold" charset="0"/>
                <a:ea typeface="Source Sans Pro Semibold" charset="0"/>
                <a:cs typeface="Source Sans Pro Semibold" charset="0"/>
                <a:sym typeface="Arial"/>
              </a:rPr>
              <a:t>(Who Graduated </a:t>
            </a:r>
            <a:r>
              <a:rPr lang="en-US" sz="1600" b="1" kern="0" dirty="0">
                <a:solidFill>
                  <a:srgbClr val="313335"/>
                </a:solidFill>
                <a:latin typeface="Source Sans Pro Semibold" charset="0"/>
                <a:ea typeface="Source Sans Pro Semibold" charset="0"/>
                <a:cs typeface="Source Sans Pro Semibold" charset="0"/>
                <a:sym typeface="Arial"/>
              </a:rPr>
              <a:t>in </a:t>
            </a:r>
            <a:r>
              <a:rPr lang="en-US" sz="1600" b="1" kern="0" dirty="0" smtClean="0">
                <a:solidFill>
                  <a:srgbClr val="313335"/>
                </a:solidFill>
                <a:latin typeface="Source Sans Pro Semibold" charset="0"/>
                <a:ea typeface="Source Sans Pro Semibold" charset="0"/>
                <a:cs typeface="Source Sans Pro Semibold" charset="0"/>
                <a:sym typeface="Arial"/>
              </a:rPr>
              <a:t>Last </a:t>
            </a:r>
            <a:r>
              <a:rPr lang="en-US" sz="1600" b="1" kern="0" dirty="0">
                <a:solidFill>
                  <a:srgbClr val="313335"/>
                </a:solidFill>
                <a:latin typeface="Source Sans Pro Semibold" charset="0"/>
                <a:ea typeface="Source Sans Pro Semibold" charset="0"/>
                <a:cs typeface="Source Sans Pro Semibold" charset="0"/>
                <a:sym typeface="Arial"/>
              </a:rPr>
              <a:t>5 </a:t>
            </a:r>
            <a:r>
              <a:rPr lang="en-US" sz="1600" b="1" kern="0" dirty="0" smtClean="0">
                <a:solidFill>
                  <a:srgbClr val="313335"/>
                </a:solidFill>
                <a:latin typeface="Source Sans Pro Semibold" charset="0"/>
                <a:ea typeface="Source Sans Pro Semibold" charset="0"/>
                <a:cs typeface="Source Sans Pro Semibold" charset="0"/>
                <a:sym typeface="Arial"/>
              </a:rPr>
              <a:t>Years</a:t>
            </a:r>
            <a:r>
              <a:rPr lang="en-US" sz="1600" b="1" kern="0" dirty="0">
                <a:solidFill>
                  <a:srgbClr val="313335"/>
                </a:solidFill>
                <a:latin typeface="Source Sans Pro Semibold" charset="0"/>
                <a:ea typeface="Source Sans Pro Semibold" charset="0"/>
                <a:cs typeface="Source Sans Pro Semibold" charset="0"/>
                <a:sym typeface="Arial"/>
              </a:rPr>
              <a:t>)</a:t>
            </a:r>
          </a:p>
        </p:txBody>
      </p:sp>
      <p:cxnSp>
        <p:nvCxnSpPr>
          <p:cNvPr id="82" name="Straight Connector 81"/>
          <p:cNvCxnSpPr/>
          <p:nvPr/>
        </p:nvCxnSpPr>
        <p:spPr>
          <a:xfrm>
            <a:off x="2932845" y="5992813"/>
            <a:ext cx="165079"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2955179" y="6095141"/>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0%</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85" name="TextBox 84"/>
          <p:cNvSpPr txBox="1"/>
          <p:nvPr/>
        </p:nvSpPr>
        <p:spPr>
          <a:xfrm>
            <a:off x="6041303" y="2677961"/>
            <a:ext cx="2801160" cy="3683060"/>
          </a:xfrm>
          <a:prstGeom prst="rect">
            <a:avLst/>
          </a:prstGeom>
          <a:noFill/>
        </p:spPr>
        <p:txBody>
          <a:bodyPr wrap="square" rtlCol="0">
            <a:spAutoFit/>
          </a:bodyPr>
          <a:lstStyle/>
          <a:p>
            <a:pPr defTabSz="914400">
              <a:lnSpc>
                <a:spcPts val="2800"/>
              </a:lnSpc>
            </a:pPr>
            <a:r>
              <a:rPr lang="en-US" sz="1200" kern="0" dirty="0" smtClean="0">
                <a:solidFill>
                  <a:srgbClr val="0077B5"/>
                </a:solidFill>
                <a:ea typeface="Source Sans Pro" charset="0"/>
                <a:cs typeface="Source Sans Pro" charset="0"/>
                <a:sym typeface="Arial"/>
              </a:rPr>
              <a:t>Graphical Design</a:t>
            </a:r>
            <a:endParaRPr lang="en-US" sz="1200" kern="0" dirty="0">
              <a:solidFill>
                <a:srgbClr val="0077B5"/>
              </a:solidFill>
              <a:ea typeface="Source Sans Pro" charset="0"/>
              <a:cs typeface="Source Sans Pro" charset="0"/>
              <a:sym typeface="Arial"/>
            </a:endParaRPr>
          </a:p>
          <a:p>
            <a:pPr defTabSz="914400">
              <a:lnSpc>
                <a:spcPts val="2800"/>
              </a:lnSpc>
            </a:pPr>
            <a:r>
              <a:rPr lang="en-US" sz="1200" kern="0" dirty="0" smtClean="0">
                <a:solidFill>
                  <a:srgbClr val="0077B5"/>
                </a:solidFill>
                <a:ea typeface="Source Sans Pro" charset="0"/>
                <a:cs typeface="Source Sans Pro" charset="0"/>
                <a:sym typeface="Arial"/>
              </a:rPr>
              <a:t>IT Infrastructure &amp; System Management</a:t>
            </a:r>
          </a:p>
          <a:p>
            <a:pPr defTabSz="914400">
              <a:lnSpc>
                <a:spcPts val="2800"/>
              </a:lnSpc>
            </a:pPr>
            <a:r>
              <a:rPr lang="en-US" sz="1200" kern="0" dirty="0">
                <a:solidFill>
                  <a:srgbClr val="0077B5"/>
                </a:solidFill>
                <a:ea typeface="Source Sans Pro" charset="0"/>
                <a:cs typeface="Source Sans Pro" charset="0"/>
                <a:sym typeface="Arial"/>
              </a:rPr>
              <a:t>Web </a:t>
            </a:r>
            <a:r>
              <a:rPr lang="en-US" sz="1200" kern="0" dirty="0" smtClean="0">
                <a:solidFill>
                  <a:srgbClr val="0077B5"/>
                </a:solidFill>
                <a:ea typeface="Source Sans Pro" charset="0"/>
                <a:cs typeface="Source Sans Pro" charset="0"/>
                <a:sym typeface="Arial"/>
              </a:rPr>
              <a:t>Programming</a:t>
            </a:r>
          </a:p>
          <a:p>
            <a:pPr defTabSz="914400">
              <a:lnSpc>
                <a:spcPts val="2800"/>
              </a:lnSpc>
            </a:pPr>
            <a:r>
              <a:rPr lang="en-US" sz="1200" kern="0" dirty="0" smtClean="0">
                <a:solidFill>
                  <a:srgbClr val="0077B5"/>
                </a:solidFill>
                <a:ea typeface="Source Sans Pro" charset="0"/>
                <a:cs typeface="Source Sans Pro" charset="0"/>
                <a:sym typeface="Arial"/>
              </a:rPr>
              <a:t>Marketing Event Management</a:t>
            </a:r>
          </a:p>
          <a:p>
            <a:pPr defTabSz="914400">
              <a:lnSpc>
                <a:spcPts val="2800"/>
              </a:lnSpc>
            </a:pPr>
            <a:r>
              <a:rPr lang="en-US" sz="1200" kern="0" dirty="0" smtClean="0">
                <a:solidFill>
                  <a:srgbClr val="0077B5"/>
                </a:solidFill>
                <a:ea typeface="Source Sans Pro" charset="0"/>
                <a:cs typeface="Source Sans Pro" charset="0"/>
                <a:sym typeface="Arial"/>
              </a:rPr>
              <a:t>Management &amp; Leadership</a:t>
            </a:r>
          </a:p>
          <a:p>
            <a:pPr defTabSz="914400">
              <a:lnSpc>
                <a:spcPts val="2800"/>
              </a:lnSpc>
            </a:pPr>
            <a:r>
              <a:rPr lang="en-US" sz="1200" kern="0" dirty="0" smtClean="0">
                <a:solidFill>
                  <a:srgbClr val="0077B5"/>
                </a:solidFill>
                <a:ea typeface="Source Sans Pro" charset="0"/>
                <a:cs typeface="Source Sans Pro" charset="0"/>
                <a:sym typeface="Arial"/>
              </a:rPr>
              <a:t>Healthcare Management</a:t>
            </a:r>
          </a:p>
          <a:p>
            <a:pPr defTabSz="914400">
              <a:lnSpc>
                <a:spcPts val="2800"/>
              </a:lnSpc>
            </a:pPr>
            <a:r>
              <a:rPr lang="en-US" sz="1200" kern="0" dirty="0" smtClean="0">
                <a:solidFill>
                  <a:srgbClr val="0077B5"/>
                </a:solidFill>
                <a:ea typeface="Source Sans Pro" charset="0"/>
                <a:cs typeface="Source Sans Pro" charset="0"/>
                <a:sym typeface="Arial"/>
              </a:rPr>
              <a:t>Architectural Design</a:t>
            </a:r>
          </a:p>
          <a:p>
            <a:pPr defTabSz="914400">
              <a:lnSpc>
                <a:spcPts val="2800"/>
              </a:lnSpc>
            </a:pPr>
            <a:r>
              <a:rPr lang="en-US" sz="1200" kern="0" dirty="0">
                <a:solidFill>
                  <a:srgbClr val="0077B5"/>
                </a:solidFill>
                <a:ea typeface="Source Sans Pro" charset="0"/>
                <a:cs typeface="Source Sans Pro" charset="0"/>
                <a:sym typeface="Arial"/>
              </a:rPr>
              <a:t>C/C</a:t>
            </a:r>
            <a:r>
              <a:rPr lang="en-US" sz="1200" kern="0" dirty="0" smtClean="0">
                <a:solidFill>
                  <a:srgbClr val="0077B5"/>
                </a:solidFill>
                <a:ea typeface="Source Sans Pro" charset="0"/>
                <a:cs typeface="Source Sans Pro" charset="0"/>
                <a:sym typeface="Arial"/>
              </a:rPr>
              <a:t>++</a:t>
            </a:r>
          </a:p>
          <a:p>
            <a:pPr defTabSz="914400">
              <a:lnSpc>
                <a:spcPts val="2800"/>
              </a:lnSpc>
            </a:pPr>
            <a:r>
              <a:rPr lang="en-US" sz="1200" kern="0" dirty="0" smtClean="0">
                <a:solidFill>
                  <a:srgbClr val="0077B5"/>
                </a:solidFill>
                <a:ea typeface="Source Sans Pro" charset="0"/>
                <a:cs typeface="Source Sans Pro" charset="0"/>
                <a:sym typeface="Arial"/>
              </a:rPr>
              <a:t>Logistics &amp; Supply Chain</a:t>
            </a:r>
          </a:p>
          <a:p>
            <a:pPr defTabSz="914400">
              <a:lnSpc>
                <a:spcPts val="2800"/>
              </a:lnSpc>
            </a:pPr>
            <a:r>
              <a:rPr lang="en-US" sz="1200" kern="0" dirty="0" smtClean="0">
                <a:solidFill>
                  <a:srgbClr val="0077B5"/>
                </a:solidFill>
                <a:ea typeface="Source Sans Pro" charset="0"/>
                <a:cs typeface="Source Sans Pro" charset="0"/>
                <a:sym typeface="Arial"/>
              </a:rPr>
              <a:t>Accounting</a:t>
            </a:r>
          </a:p>
        </p:txBody>
      </p:sp>
      <p:cxnSp>
        <p:nvCxnSpPr>
          <p:cNvPr id="38" name="Straight Connector 37"/>
          <p:cNvCxnSpPr/>
          <p:nvPr/>
        </p:nvCxnSpPr>
        <p:spPr>
          <a:xfrm flipV="1">
            <a:off x="2932845" y="2128708"/>
            <a:ext cx="0" cy="42125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32845" y="3584483"/>
            <a:ext cx="783067"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932845" y="4066149"/>
            <a:ext cx="630490"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932845" y="5029481"/>
            <a:ext cx="455751"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932845" y="5511147"/>
            <a:ext cx="253870"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925614" y="320282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10%</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56" name="TextBox 55"/>
          <p:cNvSpPr txBox="1"/>
          <p:nvPr/>
        </p:nvSpPr>
        <p:spPr>
          <a:xfrm>
            <a:off x="3476297" y="441335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5%</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57" name="TextBox 56"/>
          <p:cNvSpPr txBox="1"/>
          <p:nvPr/>
        </p:nvSpPr>
        <p:spPr>
          <a:xfrm>
            <a:off x="3388596" y="4897564"/>
            <a:ext cx="726976"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4%</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58" name="TextBox 57"/>
          <p:cNvSpPr txBox="1"/>
          <p:nvPr/>
        </p:nvSpPr>
        <p:spPr>
          <a:xfrm>
            <a:off x="3186715" y="538177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2%</a:t>
            </a:r>
            <a:endParaRPr lang="en-US" sz="1200" b="1" kern="0" dirty="0">
              <a:solidFill>
                <a:srgbClr val="0077B5"/>
              </a:solidFill>
              <a:latin typeface="Source Sans Pro Semibold" charset="0"/>
              <a:ea typeface="Source Sans Pro Semibold" charset="0"/>
              <a:cs typeface="Source Sans Pro Semibold" charset="0"/>
              <a:sym typeface="Arial"/>
            </a:endParaRPr>
          </a:p>
        </p:txBody>
      </p:sp>
      <p:cxnSp>
        <p:nvCxnSpPr>
          <p:cNvPr id="78" name="Straight Connector 77"/>
          <p:cNvCxnSpPr/>
          <p:nvPr/>
        </p:nvCxnSpPr>
        <p:spPr>
          <a:xfrm>
            <a:off x="2932845" y="4306982"/>
            <a:ext cx="630490"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932845" y="4547815"/>
            <a:ext cx="543452"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3557773" y="3929144"/>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6%</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97" name="TextBox 96"/>
          <p:cNvSpPr txBox="1"/>
          <p:nvPr/>
        </p:nvSpPr>
        <p:spPr>
          <a:xfrm>
            <a:off x="3557773" y="4171249"/>
            <a:ext cx="495468" cy="276999"/>
          </a:xfrm>
          <a:prstGeom prst="rect">
            <a:avLst/>
          </a:prstGeom>
          <a:noFill/>
        </p:spPr>
        <p:txBody>
          <a:bodyPr wrap="square" rtlCol="0">
            <a:spAutoFit/>
          </a:bodyPr>
          <a:lstStyle/>
          <a:p>
            <a:pPr defTabSz="914400"/>
            <a:r>
              <a:rPr lang="en-US" sz="1200" b="1" kern="0" dirty="0" smtClean="0">
                <a:solidFill>
                  <a:srgbClr val="0077B5"/>
                </a:solidFill>
                <a:latin typeface="Source Sans Pro Semibold" charset="0"/>
                <a:ea typeface="Source Sans Pro Semibold" charset="0"/>
                <a:cs typeface="Source Sans Pro Semibold" charset="0"/>
                <a:sym typeface="Arial"/>
              </a:rPr>
              <a:t>6%</a:t>
            </a:r>
            <a:endParaRPr lang="en-US" sz="1200" b="1" kern="0" dirty="0">
              <a:solidFill>
                <a:srgbClr val="0077B5"/>
              </a:solidFill>
              <a:latin typeface="Source Sans Pro Semibold" charset="0"/>
              <a:ea typeface="Source Sans Pro Semibold" charset="0"/>
              <a:cs typeface="Source Sans Pro Semibold" charset="0"/>
              <a:sym typeface="Arial"/>
            </a:endParaRPr>
          </a:p>
        </p:txBody>
      </p:sp>
      <p:sp>
        <p:nvSpPr>
          <p:cNvPr id="88" name="TextBox 87"/>
          <p:cNvSpPr txBox="1"/>
          <p:nvPr/>
        </p:nvSpPr>
        <p:spPr>
          <a:xfrm>
            <a:off x="2281184" y="748214"/>
            <a:ext cx="6270446" cy="461665"/>
          </a:xfrm>
          <a:prstGeom prst="rect">
            <a:avLst/>
          </a:prstGeom>
          <a:noFill/>
        </p:spPr>
        <p:txBody>
          <a:bodyPr wrap="square" rtlCol="0" anchor="ctr">
            <a:spAutoFit/>
          </a:bodyPr>
          <a:lstStyle/>
          <a:p>
            <a:pPr defTabSz="914400"/>
            <a:r>
              <a:rPr lang="en-US" sz="2400" kern="0" dirty="0">
                <a:solidFill>
                  <a:srgbClr val="313335"/>
                </a:solidFill>
                <a:latin typeface="Source Sans Pro Light"/>
                <a:ea typeface="Source Sans Pro" charset="0"/>
                <a:cs typeface="Source Sans Pro" charset="0"/>
                <a:sym typeface="Arial"/>
              </a:rPr>
              <a:t>Outcomes for Algonquin College graduates</a:t>
            </a:r>
          </a:p>
        </p:txBody>
      </p:sp>
      <p:sp>
        <p:nvSpPr>
          <p:cNvPr id="89" name="Rectangle 88"/>
          <p:cNvSpPr/>
          <p:nvPr/>
        </p:nvSpPr>
        <p:spPr>
          <a:xfrm>
            <a:off x="-1" y="384686"/>
            <a:ext cx="2047875" cy="1188720"/>
          </a:xfrm>
          <a:prstGeom prst="rect">
            <a:avLst/>
          </a:prstGeom>
          <a:solidFill>
            <a:schemeClr val="bg2"/>
          </a:solidFill>
          <a:ln w="762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700" kern="0" dirty="0">
              <a:solidFill>
                <a:srgbClr val="FFFFFF"/>
              </a:solidFill>
              <a:sym typeface="Arial"/>
            </a:endParaRPr>
          </a:p>
        </p:txBody>
      </p:sp>
      <p:pic>
        <p:nvPicPr>
          <p:cNvPr id="9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922" y="704726"/>
            <a:ext cx="410876" cy="548640"/>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2" y="704726"/>
            <a:ext cx="548640" cy="548640"/>
          </a:xfrm>
          <a:prstGeom prst="rect">
            <a:avLst/>
          </a:prstGeom>
          <a:noFill/>
          <a:extLst>
            <a:ext uri="{909E8E84-426E-40DD-AFC4-6F175D3DCCD1}">
              <a14:hiddenFill xmlns:a14="http://schemas.microsoft.com/office/drawing/2010/main">
                <a:solidFill>
                  <a:srgbClr val="FFFFFF"/>
                </a:solidFill>
              </a14:hiddenFill>
            </a:ext>
          </a:extLst>
        </p:spPr>
      </p:pic>
      <p:sp>
        <p:nvSpPr>
          <p:cNvPr id="92" name="Oval 91"/>
          <p:cNvSpPr>
            <a:spLocks noChangeAspect="1"/>
          </p:cNvSpPr>
          <p:nvPr/>
        </p:nvSpPr>
        <p:spPr>
          <a:xfrm>
            <a:off x="5766983" y="2821400"/>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1</a:t>
            </a:r>
          </a:p>
        </p:txBody>
      </p:sp>
      <p:sp>
        <p:nvSpPr>
          <p:cNvPr id="93" name="Oval 92"/>
          <p:cNvSpPr>
            <a:spLocks noChangeAspect="1"/>
          </p:cNvSpPr>
          <p:nvPr/>
        </p:nvSpPr>
        <p:spPr>
          <a:xfrm>
            <a:off x="5766983" y="3173857"/>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2</a:t>
            </a:r>
          </a:p>
        </p:txBody>
      </p:sp>
      <p:sp>
        <p:nvSpPr>
          <p:cNvPr id="94" name="Oval 93"/>
          <p:cNvSpPr>
            <a:spLocks noChangeAspect="1"/>
          </p:cNvSpPr>
          <p:nvPr/>
        </p:nvSpPr>
        <p:spPr>
          <a:xfrm>
            <a:off x="5766983" y="3526314"/>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3</a:t>
            </a:r>
          </a:p>
        </p:txBody>
      </p:sp>
      <p:sp>
        <p:nvSpPr>
          <p:cNvPr id="95" name="Oval 94"/>
          <p:cNvSpPr>
            <a:spLocks noChangeAspect="1"/>
          </p:cNvSpPr>
          <p:nvPr/>
        </p:nvSpPr>
        <p:spPr>
          <a:xfrm>
            <a:off x="5766983" y="3878771"/>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4</a:t>
            </a:r>
          </a:p>
        </p:txBody>
      </p:sp>
      <p:sp>
        <p:nvSpPr>
          <p:cNvPr id="96" name="Oval 95"/>
          <p:cNvSpPr>
            <a:spLocks noChangeAspect="1"/>
          </p:cNvSpPr>
          <p:nvPr/>
        </p:nvSpPr>
        <p:spPr>
          <a:xfrm>
            <a:off x="5766983" y="4231228"/>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5</a:t>
            </a:r>
          </a:p>
        </p:txBody>
      </p:sp>
      <p:sp>
        <p:nvSpPr>
          <p:cNvPr id="104" name="Oval 103"/>
          <p:cNvSpPr>
            <a:spLocks noChangeAspect="1"/>
          </p:cNvSpPr>
          <p:nvPr/>
        </p:nvSpPr>
        <p:spPr>
          <a:xfrm>
            <a:off x="5766983" y="4583685"/>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6</a:t>
            </a:r>
          </a:p>
        </p:txBody>
      </p:sp>
      <p:sp>
        <p:nvSpPr>
          <p:cNvPr id="105" name="Oval 104"/>
          <p:cNvSpPr>
            <a:spLocks noChangeAspect="1"/>
          </p:cNvSpPr>
          <p:nvPr/>
        </p:nvSpPr>
        <p:spPr>
          <a:xfrm>
            <a:off x="5766983" y="4936142"/>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7</a:t>
            </a:r>
          </a:p>
        </p:txBody>
      </p:sp>
      <p:sp>
        <p:nvSpPr>
          <p:cNvPr id="106" name="Oval 105"/>
          <p:cNvSpPr>
            <a:spLocks noChangeAspect="1"/>
          </p:cNvSpPr>
          <p:nvPr/>
        </p:nvSpPr>
        <p:spPr>
          <a:xfrm>
            <a:off x="5766983" y="5288599"/>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8</a:t>
            </a:r>
          </a:p>
        </p:txBody>
      </p:sp>
      <p:sp>
        <p:nvSpPr>
          <p:cNvPr id="107" name="Oval 106"/>
          <p:cNvSpPr>
            <a:spLocks noChangeAspect="1"/>
          </p:cNvSpPr>
          <p:nvPr/>
        </p:nvSpPr>
        <p:spPr>
          <a:xfrm>
            <a:off x="5766983" y="5641056"/>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9</a:t>
            </a:r>
          </a:p>
        </p:txBody>
      </p:sp>
      <p:sp>
        <p:nvSpPr>
          <p:cNvPr id="108" name="Oval 107"/>
          <p:cNvSpPr>
            <a:spLocks noChangeAspect="1"/>
          </p:cNvSpPr>
          <p:nvPr/>
        </p:nvSpPr>
        <p:spPr>
          <a:xfrm>
            <a:off x="5766984" y="5993510"/>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r>
              <a:rPr lang="en-US" sz="1000" b="1" kern="0" dirty="0">
                <a:solidFill>
                  <a:srgbClr val="0077B5"/>
                </a:solidFill>
                <a:sym typeface="Arial"/>
              </a:rPr>
              <a:t>10</a:t>
            </a:r>
          </a:p>
        </p:txBody>
      </p:sp>
    </p:spTree>
    <p:extLst>
      <p:ext uri="{BB962C8B-B14F-4D97-AF65-F5344CB8AC3E}">
        <p14:creationId xmlns:p14="http://schemas.microsoft.com/office/powerpoint/2010/main" val="339845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2405008" y="1662544"/>
            <a:ext cx="6738991" cy="5195455"/>
          </a:xfrm>
          <a:prstGeom prst="rect">
            <a:avLst/>
          </a:prstGeom>
          <a:solidFill>
            <a:schemeClr val="bg1">
              <a:lumMod val="9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15912" y="2649901"/>
            <a:ext cx="1978098" cy="3683060"/>
          </a:xfrm>
          <a:prstGeom prst="rect">
            <a:avLst/>
          </a:prstGeom>
          <a:noFill/>
        </p:spPr>
        <p:txBody>
          <a:bodyPr wrap="square" rtlCol="0">
            <a:spAutoFit/>
          </a:bodyPr>
          <a:lstStyle/>
          <a:p>
            <a:pPr algn="r">
              <a:lnSpc>
                <a:spcPts val="2800"/>
              </a:lnSpc>
            </a:pPr>
            <a:r>
              <a:rPr lang="en-US" sz="1400" dirty="0">
                <a:solidFill>
                  <a:schemeClr val="tx1"/>
                </a:solidFill>
                <a:latin typeface="Source Sans Pro" charset="0"/>
                <a:ea typeface="Source Sans Pro" charset="0"/>
                <a:cs typeface="Source Sans Pro" charset="0"/>
              </a:rPr>
              <a:t>Algonquin </a:t>
            </a:r>
            <a:r>
              <a:rPr lang="en-US" sz="1400" dirty="0" smtClean="0">
                <a:solidFill>
                  <a:schemeClr val="tx1"/>
                </a:solidFill>
                <a:latin typeface="Source Sans Pro" charset="0"/>
                <a:ea typeface="Source Sans Pro" charset="0"/>
                <a:cs typeface="Source Sans Pro" charset="0"/>
              </a:rPr>
              <a:t>College</a:t>
            </a:r>
          </a:p>
          <a:p>
            <a:pPr algn="r">
              <a:lnSpc>
                <a:spcPts val="2800"/>
              </a:lnSpc>
            </a:pPr>
            <a:r>
              <a:rPr lang="en-US" sz="1400" dirty="0">
                <a:solidFill>
                  <a:schemeClr val="tx1"/>
                </a:solidFill>
                <a:latin typeface="Source Sans Pro" charset="0"/>
                <a:ea typeface="Source Sans Pro" charset="0"/>
                <a:cs typeface="Source Sans Pro" charset="0"/>
              </a:rPr>
              <a:t>Carleton </a:t>
            </a:r>
            <a:r>
              <a:rPr lang="en-US" sz="1400" dirty="0" smtClean="0">
                <a:solidFill>
                  <a:schemeClr val="tx1"/>
                </a:solidFill>
                <a:latin typeface="Source Sans Pro" charset="0"/>
                <a:ea typeface="Source Sans Pro" charset="0"/>
                <a:cs typeface="Source Sans Pro" charset="0"/>
              </a:rPr>
              <a:t>University</a:t>
            </a:r>
            <a:endParaRPr lang="en-US" sz="1400" dirty="0">
              <a:solidFill>
                <a:schemeClr val="tx1"/>
              </a:solidFill>
              <a:latin typeface="Source Sans Pro" charset="0"/>
              <a:ea typeface="Source Sans Pro" charset="0"/>
              <a:cs typeface="Source Sans Pro" charset="0"/>
            </a:endParaRPr>
          </a:p>
          <a:p>
            <a:pPr algn="r">
              <a:lnSpc>
                <a:spcPts val="2800"/>
              </a:lnSpc>
            </a:pPr>
            <a:r>
              <a:rPr lang="en-US" sz="1400" dirty="0" smtClean="0">
                <a:solidFill>
                  <a:schemeClr val="tx1"/>
                </a:solidFill>
                <a:latin typeface="Source Sans Pro" charset="0"/>
                <a:ea typeface="Source Sans Pro" charset="0"/>
                <a:cs typeface="Source Sans Pro" charset="0"/>
              </a:rPr>
              <a:t>University </a:t>
            </a:r>
            <a:r>
              <a:rPr lang="en-US" sz="1400" dirty="0">
                <a:solidFill>
                  <a:schemeClr val="tx1"/>
                </a:solidFill>
                <a:latin typeface="Source Sans Pro" charset="0"/>
                <a:ea typeface="Source Sans Pro" charset="0"/>
                <a:cs typeface="Source Sans Pro" charset="0"/>
              </a:rPr>
              <a:t>of </a:t>
            </a:r>
            <a:r>
              <a:rPr lang="en-US" sz="1400" dirty="0" smtClean="0">
                <a:solidFill>
                  <a:schemeClr val="tx1"/>
                </a:solidFill>
                <a:latin typeface="Source Sans Pro" charset="0"/>
                <a:ea typeface="Source Sans Pro" charset="0"/>
                <a:cs typeface="Source Sans Pro" charset="0"/>
              </a:rPr>
              <a:t>Ottawa</a:t>
            </a:r>
          </a:p>
          <a:p>
            <a:pPr algn="r">
              <a:lnSpc>
                <a:spcPts val="2800"/>
              </a:lnSpc>
            </a:pPr>
            <a:r>
              <a:rPr lang="en-US" sz="1400" dirty="0">
                <a:solidFill>
                  <a:schemeClr val="tx1"/>
                </a:solidFill>
                <a:latin typeface="Source Sans Pro" charset="0"/>
                <a:ea typeface="Source Sans Pro" charset="0"/>
                <a:cs typeface="Source Sans Pro" charset="0"/>
              </a:rPr>
              <a:t>University of </a:t>
            </a:r>
            <a:r>
              <a:rPr lang="en-US" sz="1400" dirty="0" smtClean="0">
                <a:solidFill>
                  <a:schemeClr val="tx1"/>
                </a:solidFill>
                <a:latin typeface="Source Sans Pro" charset="0"/>
                <a:ea typeface="Source Sans Pro" charset="0"/>
                <a:cs typeface="Source Sans Pro" charset="0"/>
              </a:rPr>
              <a:t>Waterloo </a:t>
            </a:r>
            <a:endParaRPr lang="en-US" sz="1400" dirty="0">
              <a:solidFill>
                <a:schemeClr val="tx1"/>
              </a:solidFill>
              <a:latin typeface="Source Sans Pro" charset="0"/>
              <a:ea typeface="Source Sans Pro" charset="0"/>
              <a:cs typeface="Source Sans Pro" charset="0"/>
            </a:endParaRPr>
          </a:p>
          <a:p>
            <a:pPr algn="r">
              <a:lnSpc>
                <a:spcPts val="2800"/>
              </a:lnSpc>
            </a:pPr>
            <a:r>
              <a:rPr lang="en-US" sz="1400" dirty="0" smtClean="0">
                <a:solidFill>
                  <a:schemeClr val="tx1"/>
                </a:solidFill>
                <a:latin typeface="Source Sans Pro" charset="0"/>
                <a:ea typeface="Source Sans Pro" charset="0"/>
                <a:cs typeface="Source Sans Pro" charset="0"/>
              </a:rPr>
              <a:t>Queen’s University</a:t>
            </a:r>
          </a:p>
          <a:p>
            <a:pPr algn="r">
              <a:lnSpc>
                <a:spcPts val="2800"/>
              </a:lnSpc>
            </a:pPr>
            <a:r>
              <a:rPr lang="en-US" sz="1400" dirty="0" smtClean="0">
                <a:solidFill>
                  <a:schemeClr val="tx1"/>
                </a:solidFill>
                <a:latin typeface="Source Sans Pro" charset="0"/>
                <a:ea typeface="Source Sans Pro" charset="0"/>
                <a:cs typeface="Source Sans Pro" charset="0"/>
              </a:rPr>
              <a:t>McGill University</a:t>
            </a:r>
          </a:p>
          <a:p>
            <a:pPr algn="r">
              <a:lnSpc>
                <a:spcPts val="2800"/>
              </a:lnSpc>
            </a:pPr>
            <a:r>
              <a:rPr lang="en-US" sz="1400" dirty="0">
                <a:solidFill>
                  <a:schemeClr val="tx1"/>
                </a:solidFill>
                <a:latin typeface="Source Sans Pro" charset="0"/>
                <a:ea typeface="Source Sans Pro" charset="0"/>
                <a:cs typeface="Source Sans Pro" charset="0"/>
              </a:rPr>
              <a:t>Concordia </a:t>
            </a:r>
            <a:r>
              <a:rPr lang="en-US" sz="1400" dirty="0" smtClean="0">
                <a:solidFill>
                  <a:schemeClr val="tx1"/>
                </a:solidFill>
                <a:latin typeface="Source Sans Pro" charset="0"/>
                <a:ea typeface="Source Sans Pro" charset="0"/>
                <a:cs typeface="Source Sans Pro" charset="0"/>
              </a:rPr>
              <a:t>University </a:t>
            </a:r>
          </a:p>
          <a:p>
            <a:pPr algn="r">
              <a:lnSpc>
                <a:spcPts val="2800"/>
              </a:lnSpc>
            </a:pPr>
            <a:r>
              <a:rPr lang="en-US" sz="1400" dirty="0" err="1" smtClean="0">
                <a:solidFill>
                  <a:schemeClr val="tx1"/>
                </a:solidFill>
                <a:latin typeface="Source Sans Pro" charset="0"/>
                <a:ea typeface="Source Sans Pro" charset="0"/>
                <a:cs typeface="Source Sans Pro" charset="0"/>
              </a:rPr>
              <a:t>Université</a:t>
            </a:r>
            <a:r>
              <a:rPr lang="en-US" sz="1400" dirty="0" smtClean="0">
                <a:solidFill>
                  <a:schemeClr val="tx1"/>
                </a:solidFill>
                <a:latin typeface="Source Sans Pro" charset="0"/>
                <a:ea typeface="Source Sans Pro" charset="0"/>
                <a:cs typeface="Source Sans Pro" charset="0"/>
              </a:rPr>
              <a:t> </a:t>
            </a:r>
            <a:r>
              <a:rPr lang="en-US" sz="1400" dirty="0">
                <a:solidFill>
                  <a:schemeClr val="tx1"/>
                </a:solidFill>
                <a:latin typeface="Source Sans Pro" charset="0"/>
                <a:ea typeface="Source Sans Pro" charset="0"/>
                <a:cs typeface="Source Sans Pro" charset="0"/>
              </a:rPr>
              <a:t>du </a:t>
            </a:r>
            <a:r>
              <a:rPr lang="en-US" sz="1400" dirty="0" smtClean="0">
                <a:solidFill>
                  <a:schemeClr val="tx1"/>
                </a:solidFill>
                <a:latin typeface="Source Sans Pro" charset="0"/>
                <a:ea typeface="Source Sans Pro" charset="0"/>
                <a:cs typeface="Source Sans Pro" charset="0"/>
              </a:rPr>
              <a:t>Québec</a:t>
            </a:r>
          </a:p>
          <a:p>
            <a:pPr algn="r">
              <a:lnSpc>
                <a:spcPts val="2800"/>
              </a:lnSpc>
            </a:pPr>
            <a:r>
              <a:rPr lang="en-US" sz="1400" dirty="0" smtClean="0">
                <a:solidFill>
                  <a:schemeClr val="tx1"/>
                </a:solidFill>
                <a:latin typeface="Source Sans Pro" charset="0"/>
                <a:ea typeface="Source Sans Pro" charset="0"/>
                <a:cs typeface="Source Sans Pro" charset="0"/>
              </a:rPr>
              <a:t>University of Toronto</a:t>
            </a:r>
            <a:endParaRPr lang="en-US" sz="1400" b="1" dirty="0" smtClean="0">
              <a:solidFill>
                <a:schemeClr val="tx1"/>
              </a:solidFill>
              <a:latin typeface="Source Sans Pro" charset="0"/>
              <a:ea typeface="Source Sans Pro" charset="0"/>
              <a:cs typeface="Source Sans Pro" charset="0"/>
            </a:endParaRPr>
          </a:p>
          <a:p>
            <a:pPr algn="r">
              <a:lnSpc>
                <a:spcPts val="2800"/>
              </a:lnSpc>
            </a:pPr>
            <a:r>
              <a:rPr lang="en-US" sz="1400" dirty="0" smtClean="0">
                <a:solidFill>
                  <a:schemeClr val="tx1"/>
                </a:solidFill>
                <a:latin typeface="Source Sans Pro" charset="0"/>
                <a:ea typeface="Source Sans Pro" charset="0"/>
                <a:cs typeface="Source Sans Pro" charset="0"/>
              </a:rPr>
              <a:t>Western University</a:t>
            </a:r>
            <a:endParaRPr lang="en-US" sz="1400" b="1" dirty="0">
              <a:solidFill>
                <a:schemeClr val="tx1"/>
              </a:solidFill>
              <a:latin typeface="Source Sans Pro" charset="0"/>
              <a:ea typeface="Source Sans Pro" charset="0"/>
              <a:cs typeface="Source Sans Pro" charset="0"/>
            </a:endParaRPr>
          </a:p>
        </p:txBody>
      </p:sp>
      <p:cxnSp>
        <p:nvCxnSpPr>
          <p:cNvPr id="47" name="Straight Connector 46"/>
          <p:cNvCxnSpPr/>
          <p:nvPr/>
        </p:nvCxnSpPr>
        <p:spPr>
          <a:xfrm>
            <a:off x="2932845" y="2885993"/>
            <a:ext cx="1660232" cy="2592"/>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932845" y="3247008"/>
            <a:ext cx="1540517"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932845" y="3605431"/>
            <a:ext cx="1259028"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932845" y="3963854"/>
            <a:ext cx="372763"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32845" y="4322277"/>
            <a:ext cx="293046"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932845" y="4680700"/>
            <a:ext cx="186381"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932845" y="5039123"/>
            <a:ext cx="186381"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932845" y="5397546"/>
            <a:ext cx="146523"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2932845" y="6114388"/>
            <a:ext cx="123941"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624564" y="2747493"/>
            <a:ext cx="495468" cy="276999"/>
          </a:xfrm>
          <a:prstGeom prst="rect">
            <a:avLst/>
          </a:prstGeom>
          <a:noFill/>
        </p:spPr>
        <p:txBody>
          <a:bodyPr wrap="square" rtlCol="0">
            <a:spAutoFit/>
          </a:bodyPr>
          <a:lstStyle/>
          <a:p>
            <a:r>
              <a:rPr lang="en-US" sz="1200" b="1" dirty="0" smtClean="0">
                <a:solidFill>
                  <a:schemeClr val="bg2"/>
                </a:solidFill>
                <a:latin typeface="Source Sans Pro Semibold" charset="0"/>
                <a:ea typeface="Source Sans Pro Semibold" charset="0"/>
                <a:cs typeface="Source Sans Pro Semibold" charset="0"/>
              </a:rPr>
              <a:t>9K</a:t>
            </a:r>
            <a:endParaRPr lang="en-US" sz="1200" b="1" dirty="0">
              <a:solidFill>
                <a:schemeClr val="bg2"/>
              </a:solidFill>
              <a:latin typeface="Source Sans Pro Semibold" charset="0"/>
              <a:ea typeface="Source Sans Pro Semibold" charset="0"/>
              <a:cs typeface="Source Sans Pro Semibold" charset="0"/>
            </a:endParaRPr>
          </a:p>
        </p:txBody>
      </p:sp>
      <p:sp>
        <p:nvSpPr>
          <p:cNvPr id="71" name="TextBox 70"/>
          <p:cNvSpPr txBox="1"/>
          <p:nvPr/>
        </p:nvSpPr>
        <p:spPr>
          <a:xfrm>
            <a:off x="4467515" y="3106204"/>
            <a:ext cx="495468" cy="276999"/>
          </a:xfrm>
          <a:prstGeom prst="rect">
            <a:avLst/>
          </a:prstGeom>
          <a:noFill/>
        </p:spPr>
        <p:txBody>
          <a:bodyPr wrap="square" rtlCol="0">
            <a:spAutoFit/>
          </a:bodyPr>
          <a:lstStyle/>
          <a:p>
            <a:r>
              <a:rPr lang="en-US" sz="1200" b="1" smtClean="0">
                <a:solidFill>
                  <a:schemeClr val="bg2"/>
                </a:solidFill>
                <a:latin typeface="Source Sans Pro Semibold" charset="0"/>
                <a:ea typeface="Source Sans Pro Semibold" charset="0"/>
                <a:cs typeface="Source Sans Pro Semibold" charset="0"/>
              </a:rPr>
              <a:t>8K</a:t>
            </a:r>
            <a:endParaRPr lang="en-US" sz="1200" b="1" dirty="0">
              <a:solidFill>
                <a:schemeClr val="bg2"/>
              </a:solidFill>
              <a:latin typeface="Source Sans Pro Semibold" charset="0"/>
              <a:ea typeface="Source Sans Pro Semibold" charset="0"/>
              <a:cs typeface="Source Sans Pro Semibold" charset="0"/>
            </a:endParaRPr>
          </a:p>
        </p:txBody>
      </p:sp>
      <p:sp>
        <p:nvSpPr>
          <p:cNvPr id="72" name="TextBox 71"/>
          <p:cNvSpPr txBox="1"/>
          <p:nvPr/>
        </p:nvSpPr>
        <p:spPr>
          <a:xfrm>
            <a:off x="4211220" y="3464915"/>
            <a:ext cx="495468" cy="276999"/>
          </a:xfrm>
          <a:prstGeom prst="rect">
            <a:avLst/>
          </a:prstGeom>
          <a:noFill/>
        </p:spPr>
        <p:txBody>
          <a:bodyPr wrap="square" rtlCol="0">
            <a:spAutoFit/>
          </a:bodyPr>
          <a:lstStyle/>
          <a:p>
            <a:r>
              <a:rPr lang="en-US" sz="1200" b="1" smtClean="0">
                <a:solidFill>
                  <a:schemeClr val="bg2"/>
                </a:solidFill>
                <a:latin typeface="Source Sans Pro Semibold" charset="0"/>
                <a:ea typeface="Source Sans Pro Semibold" charset="0"/>
                <a:cs typeface="Source Sans Pro Semibold" charset="0"/>
              </a:rPr>
              <a:t>6K</a:t>
            </a:r>
            <a:endParaRPr lang="en-US" sz="1200" b="1" dirty="0">
              <a:solidFill>
                <a:schemeClr val="bg2"/>
              </a:solidFill>
              <a:latin typeface="Source Sans Pro Semibold" charset="0"/>
              <a:ea typeface="Source Sans Pro Semibold" charset="0"/>
              <a:cs typeface="Source Sans Pro Semibold" charset="0"/>
            </a:endParaRPr>
          </a:p>
        </p:txBody>
      </p:sp>
      <p:sp>
        <p:nvSpPr>
          <p:cNvPr id="73" name="TextBox 72"/>
          <p:cNvSpPr txBox="1"/>
          <p:nvPr/>
        </p:nvSpPr>
        <p:spPr>
          <a:xfrm>
            <a:off x="3303693" y="3823626"/>
            <a:ext cx="495468" cy="276999"/>
          </a:xfrm>
          <a:prstGeom prst="rect">
            <a:avLst/>
          </a:prstGeom>
          <a:noFill/>
        </p:spPr>
        <p:txBody>
          <a:bodyPr wrap="square" rtlCol="0">
            <a:spAutoFit/>
          </a:bodyPr>
          <a:lstStyle/>
          <a:p>
            <a:r>
              <a:rPr lang="en-US" sz="1200" b="1" dirty="0" smtClean="0">
                <a:solidFill>
                  <a:schemeClr val="bg2"/>
                </a:solidFill>
                <a:latin typeface="Source Sans Pro Semibold" charset="0"/>
                <a:ea typeface="Source Sans Pro Semibold" charset="0"/>
                <a:cs typeface="Source Sans Pro Semibold" charset="0"/>
              </a:rPr>
              <a:t>2K</a:t>
            </a:r>
            <a:endParaRPr lang="en-US" sz="1200" b="1" dirty="0">
              <a:solidFill>
                <a:schemeClr val="bg2"/>
              </a:solidFill>
              <a:latin typeface="Source Sans Pro Semibold" charset="0"/>
              <a:ea typeface="Source Sans Pro Semibold" charset="0"/>
              <a:cs typeface="Source Sans Pro Semibold" charset="0"/>
            </a:endParaRPr>
          </a:p>
        </p:txBody>
      </p:sp>
      <p:sp>
        <p:nvSpPr>
          <p:cNvPr id="74" name="TextBox 73"/>
          <p:cNvSpPr txBox="1"/>
          <p:nvPr/>
        </p:nvSpPr>
        <p:spPr>
          <a:xfrm>
            <a:off x="3236905" y="4182337"/>
            <a:ext cx="495468" cy="276999"/>
          </a:xfrm>
          <a:prstGeom prst="rect">
            <a:avLst/>
          </a:prstGeom>
          <a:noFill/>
        </p:spPr>
        <p:txBody>
          <a:bodyPr wrap="square" rtlCol="0">
            <a:spAutoFit/>
          </a:bodyPr>
          <a:lstStyle/>
          <a:p>
            <a:r>
              <a:rPr lang="en-US" sz="1200" b="1" smtClean="0">
                <a:solidFill>
                  <a:schemeClr val="bg2"/>
                </a:solidFill>
                <a:latin typeface="Source Sans Pro Semibold" charset="0"/>
                <a:ea typeface="Source Sans Pro Semibold" charset="0"/>
                <a:cs typeface="Source Sans Pro Semibold" charset="0"/>
              </a:rPr>
              <a:t>1K</a:t>
            </a:r>
            <a:endParaRPr lang="en-US" sz="1200" b="1" dirty="0">
              <a:solidFill>
                <a:schemeClr val="bg2"/>
              </a:solidFill>
              <a:latin typeface="Source Sans Pro Semibold" charset="0"/>
              <a:ea typeface="Source Sans Pro Semibold" charset="0"/>
              <a:cs typeface="Source Sans Pro Semibold" charset="0"/>
            </a:endParaRPr>
          </a:p>
        </p:txBody>
      </p:sp>
      <p:sp>
        <p:nvSpPr>
          <p:cNvPr id="75" name="TextBox 74"/>
          <p:cNvSpPr txBox="1"/>
          <p:nvPr/>
        </p:nvSpPr>
        <p:spPr>
          <a:xfrm>
            <a:off x="3101812" y="4899759"/>
            <a:ext cx="495468" cy="276999"/>
          </a:xfrm>
          <a:prstGeom prst="rect">
            <a:avLst/>
          </a:prstGeom>
          <a:noFill/>
        </p:spPr>
        <p:txBody>
          <a:bodyPr wrap="square" rtlCol="0">
            <a:spAutoFit/>
          </a:bodyPr>
          <a:lstStyle/>
          <a:p>
            <a:r>
              <a:rPr lang="en-US" sz="1200" b="1" dirty="0" smtClean="0">
                <a:solidFill>
                  <a:schemeClr val="bg2"/>
                </a:solidFill>
                <a:latin typeface="Source Sans Pro Semibold" charset="0"/>
                <a:ea typeface="Source Sans Pro Semibold" charset="0"/>
                <a:cs typeface="Source Sans Pro Semibold" charset="0"/>
              </a:rPr>
              <a:t>979</a:t>
            </a:r>
            <a:endParaRPr lang="en-US" sz="1200" b="1" dirty="0">
              <a:solidFill>
                <a:schemeClr val="bg2"/>
              </a:solidFill>
              <a:latin typeface="Source Sans Pro Semibold" charset="0"/>
              <a:ea typeface="Source Sans Pro Semibold" charset="0"/>
              <a:cs typeface="Source Sans Pro Semibold" charset="0"/>
            </a:endParaRPr>
          </a:p>
        </p:txBody>
      </p:sp>
      <p:sp>
        <p:nvSpPr>
          <p:cNvPr id="76" name="TextBox 75"/>
          <p:cNvSpPr txBox="1"/>
          <p:nvPr/>
        </p:nvSpPr>
        <p:spPr>
          <a:xfrm>
            <a:off x="3069580" y="5258470"/>
            <a:ext cx="495468" cy="276999"/>
          </a:xfrm>
          <a:prstGeom prst="rect">
            <a:avLst/>
          </a:prstGeom>
          <a:noFill/>
        </p:spPr>
        <p:txBody>
          <a:bodyPr wrap="square" rtlCol="0">
            <a:spAutoFit/>
          </a:bodyPr>
          <a:lstStyle/>
          <a:p>
            <a:r>
              <a:rPr lang="en-US" sz="1200" b="1" dirty="0" smtClean="0">
                <a:solidFill>
                  <a:schemeClr val="bg2"/>
                </a:solidFill>
                <a:latin typeface="Source Sans Pro Semibold" charset="0"/>
                <a:ea typeface="Source Sans Pro Semibold" charset="0"/>
                <a:cs typeface="Source Sans Pro Semibold" charset="0"/>
              </a:rPr>
              <a:t>686</a:t>
            </a:r>
            <a:endParaRPr lang="en-US" sz="1200" b="1" dirty="0">
              <a:solidFill>
                <a:schemeClr val="bg2"/>
              </a:solidFill>
              <a:latin typeface="Source Sans Pro Semibold" charset="0"/>
              <a:ea typeface="Source Sans Pro Semibold" charset="0"/>
              <a:cs typeface="Source Sans Pro Semibold" charset="0"/>
            </a:endParaRPr>
          </a:p>
        </p:txBody>
      </p:sp>
      <p:sp>
        <p:nvSpPr>
          <p:cNvPr id="77" name="TextBox 76"/>
          <p:cNvSpPr txBox="1"/>
          <p:nvPr/>
        </p:nvSpPr>
        <p:spPr>
          <a:xfrm>
            <a:off x="3078510" y="5617181"/>
            <a:ext cx="495468" cy="276999"/>
          </a:xfrm>
          <a:prstGeom prst="rect">
            <a:avLst/>
          </a:prstGeom>
          <a:noFill/>
        </p:spPr>
        <p:txBody>
          <a:bodyPr wrap="square" rtlCol="0">
            <a:spAutoFit/>
          </a:bodyPr>
          <a:lstStyle/>
          <a:p>
            <a:r>
              <a:rPr lang="en-US" sz="1200" b="1" smtClean="0">
                <a:solidFill>
                  <a:schemeClr val="bg2"/>
                </a:solidFill>
                <a:latin typeface="Source Sans Pro Semibold" charset="0"/>
                <a:ea typeface="Source Sans Pro Semibold" charset="0"/>
                <a:cs typeface="Source Sans Pro Semibold" charset="0"/>
              </a:rPr>
              <a:t>681</a:t>
            </a:r>
            <a:endParaRPr lang="en-US" sz="1200" b="1" dirty="0">
              <a:solidFill>
                <a:schemeClr val="bg2"/>
              </a:solidFill>
              <a:latin typeface="Source Sans Pro Semibold" charset="0"/>
              <a:ea typeface="Source Sans Pro Semibold" charset="0"/>
              <a:cs typeface="Source Sans Pro Semibold" charset="0"/>
            </a:endParaRPr>
          </a:p>
        </p:txBody>
      </p:sp>
      <p:sp>
        <p:nvSpPr>
          <p:cNvPr id="79" name="TextBox 78"/>
          <p:cNvSpPr txBox="1"/>
          <p:nvPr/>
        </p:nvSpPr>
        <p:spPr>
          <a:xfrm>
            <a:off x="3135541" y="4541048"/>
            <a:ext cx="495468" cy="276999"/>
          </a:xfrm>
          <a:prstGeom prst="rect">
            <a:avLst/>
          </a:prstGeom>
          <a:noFill/>
        </p:spPr>
        <p:txBody>
          <a:bodyPr wrap="square" rtlCol="0">
            <a:spAutoFit/>
          </a:bodyPr>
          <a:lstStyle/>
          <a:p>
            <a:r>
              <a:rPr lang="en-US" sz="1200" b="1" smtClean="0">
                <a:solidFill>
                  <a:schemeClr val="bg2"/>
                </a:solidFill>
                <a:latin typeface="Source Sans Pro Semibold" charset="0"/>
                <a:ea typeface="Source Sans Pro Semibold" charset="0"/>
                <a:cs typeface="Source Sans Pro Semibold" charset="0"/>
              </a:rPr>
              <a:t>1K</a:t>
            </a:r>
            <a:endParaRPr lang="en-US" sz="1200" b="1" dirty="0">
              <a:solidFill>
                <a:schemeClr val="bg2"/>
              </a:solidFill>
              <a:latin typeface="Source Sans Pro Semibold" charset="0"/>
              <a:ea typeface="Source Sans Pro Semibold" charset="0"/>
              <a:cs typeface="Source Sans Pro Semibold" charset="0"/>
            </a:endParaRPr>
          </a:p>
        </p:txBody>
      </p:sp>
      <p:sp>
        <p:nvSpPr>
          <p:cNvPr id="80" name="TextBox 79"/>
          <p:cNvSpPr txBox="1"/>
          <p:nvPr/>
        </p:nvSpPr>
        <p:spPr>
          <a:xfrm>
            <a:off x="3003624" y="2014918"/>
            <a:ext cx="2639529" cy="584775"/>
          </a:xfrm>
          <a:prstGeom prst="rect">
            <a:avLst/>
          </a:prstGeom>
          <a:noFill/>
        </p:spPr>
        <p:txBody>
          <a:bodyPr wrap="square" rtlCol="0">
            <a:spAutoFit/>
          </a:bodyPr>
          <a:lstStyle/>
          <a:p>
            <a:r>
              <a:rPr lang="en-US" sz="1600" b="1" dirty="0">
                <a:solidFill>
                  <a:schemeClr val="tx1"/>
                </a:solidFill>
                <a:latin typeface="Source Sans Pro Semibold" charset="0"/>
                <a:ea typeface="Source Sans Pro Semibold" charset="0"/>
                <a:cs typeface="Source Sans Pro Semibold" charset="0"/>
              </a:rPr>
              <a:t>Top </a:t>
            </a:r>
            <a:r>
              <a:rPr lang="en-US" sz="1600" b="1" dirty="0" smtClean="0">
                <a:solidFill>
                  <a:schemeClr val="tx1"/>
                </a:solidFill>
                <a:latin typeface="Source Sans Pro Semibold" charset="0"/>
                <a:ea typeface="Source Sans Pro Semibold" charset="0"/>
                <a:cs typeface="Source Sans Pro Semibold" charset="0"/>
              </a:rPr>
              <a:t>Alma Maters </a:t>
            </a:r>
            <a:r>
              <a:rPr lang="en-US" sz="1600" b="1" dirty="0">
                <a:solidFill>
                  <a:schemeClr val="tx1"/>
                </a:solidFill>
                <a:latin typeface="Source Sans Pro Semibold" charset="0"/>
                <a:ea typeface="Source Sans Pro Semibold" charset="0"/>
                <a:cs typeface="Source Sans Pro Semibold" charset="0"/>
              </a:rPr>
              <a:t>of </a:t>
            </a:r>
            <a:r>
              <a:rPr lang="en-US" sz="1600" b="1" dirty="0" smtClean="0">
                <a:solidFill>
                  <a:schemeClr val="tx1"/>
                </a:solidFill>
                <a:latin typeface="Source Sans Pro Semibold" charset="0"/>
                <a:ea typeface="Source Sans Pro Semibold" charset="0"/>
                <a:cs typeface="Source Sans Pro Semibold" charset="0"/>
              </a:rPr>
              <a:t>Members with Tech Skills</a:t>
            </a:r>
            <a:endParaRPr lang="en-US" sz="1600" b="1" dirty="0">
              <a:solidFill>
                <a:schemeClr val="tx1"/>
              </a:solidFill>
              <a:latin typeface="Source Sans Pro Semibold" charset="0"/>
              <a:ea typeface="Source Sans Pro Semibold" charset="0"/>
              <a:cs typeface="Source Sans Pro Semibold" charset="0"/>
            </a:endParaRPr>
          </a:p>
        </p:txBody>
      </p:sp>
      <p:sp>
        <p:nvSpPr>
          <p:cNvPr id="81" name="TextBox 80"/>
          <p:cNvSpPr txBox="1"/>
          <p:nvPr/>
        </p:nvSpPr>
        <p:spPr>
          <a:xfrm>
            <a:off x="5772213" y="2014917"/>
            <a:ext cx="3076288" cy="584775"/>
          </a:xfrm>
          <a:prstGeom prst="rect">
            <a:avLst/>
          </a:prstGeom>
          <a:noFill/>
        </p:spPr>
        <p:txBody>
          <a:bodyPr wrap="square" rtlCol="0">
            <a:spAutoFit/>
          </a:bodyPr>
          <a:lstStyle/>
          <a:p>
            <a:r>
              <a:rPr lang="en-US" sz="1600" b="1" dirty="0">
                <a:solidFill>
                  <a:schemeClr val="tx1"/>
                </a:solidFill>
                <a:latin typeface="Source Sans Pro Semibold" charset="0"/>
                <a:ea typeface="Source Sans Pro Semibold" charset="0"/>
                <a:cs typeface="Source Sans Pro Semibold" charset="0"/>
              </a:rPr>
              <a:t>Most </a:t>
            </a:r>
            <a:r>
              <a:rPr lang="en-US" sz="1600" b="1" dirty="0" smtClean="0">
                <a:solidFill>
                  <a:schemeClr val="tx1"/>
                </a:solidFill>
                <a:latin typeface="Source Sans Pro Semibold" charset="0"/>
                <a:ea typeface="Source Sans Pro Semibold" charset="0"/>
                <a:cs typeface="Source Sans Pro Semibold" charset="0"/>
              </a:rPr>
              <a:t>Prevalent Tech Skills among Members </a:t>
            </a:r>
            <a:r>
              <a:rPr lang="en-US" sz="1600" b="1" dirty="0">
                <a:solidFill>
                  <a:schemeClr val="tx1"/>
                </a:solidFill>
                <a:latin typeface="Source Sans Pro Semibold" charset="0"/>
                <a:ea typeface="Source Sans Pro Semibold" charset="0"/>
                <a:cs typeface="Source Sans Pro Semibold" charset="0"/>
              </a:rPr>
              <a:t>in </a:t>
            </a:r>
            <a:r>
              <a:rPr lang="en-US" sz="1600" b="1" dirty="0" smtClean="0">
                <a:solidFill>
                  <a:schemeClr val="tx1"/>
                </a:solidFill>
                <a:latin typeface="Source Sans Pro Semibold" charset="0"/>
                <a:ea typeface="Source Sans Pro Semibold" charset="0"/>
                <a:cs typeface="Source Sans Pro Semibold" charset="0"/>
              </a:rPr>
              <a:t>Your Region</a:t>
            </a:r>
            <a:endParaRPr lang="en-US" sz="1600" b="1" dirty="0">
              <a:solidFill>
                <a:schemeClr val="tx1"/>
              </a:solidFill>
              <a:latin typeface="Source Sans Pro Semibold" charset="0"/>
              <a:ea typeface="Source Sans Pro Semibold" charset="0"/>
              <a:cs typeface="Source Sans Pro Semibold" charset="0"/>
            </a:endParaRPr>
          </a:p>
        </p:txBody>
      </p:sp>
      <p:cxnSp>
        <p:nvCxnSpPr>
          <p:cNvPr id="82" name="Straight Connector 81"/>
          <p:cNvCxnSpPr/>
          <p:nvPr/>
        </p:nvCxnSpPr>
        <p:spPr>
          <a:xfrm>
            <a:off x="2932845" y="5755969"/>
            <a:ext cx="123941" cy="0"/>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3059306" y="5975888"/>
            <a:ext cx="495468" cy="276999"/>
          </a:xfrm>
          <a:prstGeom prst="rect">
            <a:avLst/>
          </a:prstGeom>
          <a:noFill/>
        </p:spPr>
        <p:txBody>
          <a:bodyPr wrap="square" rtlCol="0">
            <a:spAutoFit/>
          </a:bodyPr>
          <a:lstStyle/>
          <a:p>
            <a:r>
              <a:rPr lang="en-US" sz="1200" b="1" dirty="0" smtClean="0">
                <a:solidFill>
                  <a:schemeClr val="bg2"/>
                </a:solidFill>
                <a:latin typeface="Source Sans Pro Semibold" charset="0"/>
                <a:ea typeface="Source Sans Pro Semibold" charset="0"/>
                <a:cs typeface="Source Sans Pro Semibold" charset="0"/>
              </a:rPr>
              <a:t>640</a:t>
            </a:r>
            <a:endParaRPr lang="en-US" sz="1200" b="1" dirty="0">
              <a:solidFill>
                <a:schemeClr val="bg2"/>
              </a:solidFill>
              <a:latin typeface="Source Sans Pro Semibold" charset="0"/>
              <a:ea typeface="Source Sans Pro Semibold" charset="0"/>
              <a:cs typeface="Source Sans Pro Semibold" charset="0"/>
            </a:endParaRPr>
          </a:p>
        </p:txBody>
      </p:sp>
      <p:sp>
        <p:nvSpPr>
          <p:cNvPr id="85" name="TextBox 84"/>
          <p:cNvSpPr txBox="1"/>
          <p:nvPr/>
        </p:nvSpPr>
        <p:spPr>
          <a:xfrm>
            <a:off x="6286723" y="2677961"/>
            <a:ext cx="2592258" cy="3683060"/>
          </a:xfrm>
          <a:prstGeom prst="rect">
            <a:avLst/>
          </a:prstGeom>
          <a:noFill/>
        </p:spPr>
        <p:txBody>
          <a:bodyPr wrap="square" rtlCol="0">
            <a:spAutoFit/>
          </a:bodyPr>
          <a:lstStyle/>
          <a:p>
            <a:pPr>
              <a:lnSpc>
                <a:spcPts val="2800"/>
              </a:lnSpc>
            </a:pPr>
            <a:r>
              <a:rPr lang="en-US" sz="1200" dirty="0" smtClean="0">
                <a:solidFill>
                  <a:schemeClr val="bg2"/>
                </a:solidFill>
                <a:latin typeface="Source Sans Pro" charset="0"/>
                <a:ea typeface="Source Sans Pro" charset="0"/>
                <a:cs typeface="Source Sans Pro" charset="0"/>
              </a:rPr>
              <a:t>Algorithm Design</a:t>
            </a:r>
            <a:endParaRPr lang="en-US" sz="1200" dirty="0">
              <a:solidFill>
                <a:schemeClr val="bg2"/>
              </a:solidFill>
              <a:latin typeface="Source Sans Pro" charset="0"/>
              <a:ea typeface="Source Sans Pro" charset="0"/>
              <a:cs typeface="Source Sans Pro" charset="0"/>
            </a:endParaRPr>
          </a:p>
          <a:p>
            <a:pPr>
              <a:lnSpc>
                <a:spcPts val="2800"/>
              </a:lnSpc>
            </a:pPr>
            <a:r>
              <a:rPr lang="en-US" sz="1200" dirty="0" smtClean="0">
                <a:solidFill>
                  <a:schemeClr val="bg2"/>
                </a:solidFill>
                <a:latin typeface="Source Sans Pro" charset="0"/>
                <a:ea typeface="Source Sans Pro" charset="0"/>
                <a:cs typeface="Source Sans Pro" charset="0"/>
              </a:rPr>
              <a:t>Computer Graphics and Animation</a:t>
            </a:r>
          </a:p>
          <a:p>
            <a:pPr>
              <a:lnSpc>
                <a:spcPts val="2800"/>
              </a:lnSpc>
            </a:pPr>
            <a:r>
              <a:rPr lang="en-US" sz="1200" dirty="0" smtClean="0">
                <a:solidFill>
                  <a:schemeClr val="bg2"/>
                </a:solidFill>
                <a:latin typeface="Source Sans Pro" charset="0"/>
                <a:ea typeface="Source Sans Pro" charset="0"/>
                <a:cs typeface="Source Sans Pro" charset="0"/>
              </a:rPr>
              <a:t>User Interface Design</a:t>
            </a:r>
          </a:p>
          <a:p>
            <a:pPr>
              <a:lnSpc>
                <a:spcPts val="2800"/>
              </a:lnSpc>
            </a:pPr>
            <a:r>
              <a:rPr lang="en-US" sz="1200" dirty="0" smtClean="0">
                <a:solidFill>
                  <a:schemeClr val="bg2"/>
                </a:solidFill>
                <a:latin typeface="Source Sans Pro" charset="0"/>
                <a:ea typeface="Source Sans Pro" charset="0"/>
                <a:cs typeface="Source Sans Pro" charset="0"/>
              </a:rPr>
              <a:t>Java Development</a:t>
            </a:r>
          </a:p>
          <a:p>
            <a:pPr>
              <a:lnSpc>
                <a:spcPts val="2800"/>
              </a:lnSpc>
            </a:pPr>
            <a:r>
              <a:rPr lang="en-US" sz="1200" dirty="0" smtClean="0">
                <a:solidFill>
                  <a:schemeClr val="bg2"/>
                </a:solidFill>
                <a:latin typeface="Source Sans Pro" charset="0"/>
                <a:ea typeface="Source Sans Pro" charset="0"/>
                <a:cs typeface="Source Sans Pro" charset="0"/>
              </a:rPr>
              <a:t>Perl/Python/Ruby</a:t>
            </a:r>
          </a:p>
          <a:p>
            <a:pPr>
              <a:lnSpc>
                <a:spcPts val="2800"/>
              </a:lnSpc>
            </a:pPr>
            <a:r>
              <a:rPr lang="en-US" sz="1200" dirty="0" smtClean="0">
                <a:solidFill>
                  <a:schemeClr val="bg2"/>
                </a:solidFill>
                <a:latin typeface="Source Sans Pro" charset="0"/>
                <a:ea typeface="Source Sans Pro" charset="0"/>
                <a:cs typeface="Source Sans Pro" charset="0"/>
              </a:rPr>
              <a:t>Web Programming</a:t>
            </a:r>
          </a:p>
          <a:p>
            <a:pPr>
              <a:lnSpc>
                <a:spcPts val="2800"/>
              </a:lnSpc>
            </a:pPr>
            <a:r>
              <a:rPr lang="en-US" sz="1200" dirty="0" smtClean="0">
                <a:solidFill>
                  <a:schemeClr val="bg2"/>
                </a:solidFill>
                <a:latin typeface="Source Sans Pro" charset="0"/>
                <a:ea typeface="Source Sans Pro" charset="0"/>
                <a:cs typeface="Source Sans Pro" charset="0"/>
              </a:rPr>
              <a:t>Web Architecture and Dev Frame</a:t>
            </a:r>
          </a:p>
          <a:p>
            <a:pPr>
              <a:lnSpc>
                <a:spcPts val="2800"/>
              </a:lnSpc>
            </a:pPr>
            <a:r>
              <a:rPr lang="en-US" sz="1200" dirty="0" smtClean="0">
                <a:solidFill>
                  <a:schemeClr val="bg2"/>
                </a:solidFill>
                <a:latin typeface="Source Sans Pro" charset="0"/>
                <a:ea typeface="Source Sans Pro" charset="0"/>
                <a:cs typeface="Source Sans Pro" charset="0"/>
              </a:rPr>
              <a:t>C/C++</a:t>
            </a:r>
          </a:p>
          <a:p>
            <a:pPr>
              <a:lnSpc>
                <a:spcPts val="2800"/>
              </a:lnSpc>
            </a:pPr>
            <a:r>
              <a:rPr lang="en-US" sz="1200" dirty="0" smtClean="0">
                <a:solidFill>
                  <a:schemeClr val="bg2"/>
                </a:solidFill>
                <a:latin typeface="Source Sans Pro" charset="0"/>
                <a:ea typeface="Source Sans Pro" charset="0"/>
                <a:cs typeface="Source Sans Pro" charset="0"/>
              </a:rPr>
              <a:t>Mac, Linux and Unix Systems</a:t>
            </a:r>
          </a:p>
          <a:p>
            <a:pPr>
              <a:lnSpc>
                <a:spcPts val="2800"/>
              </a:lnSpc>
            </a:pPr>
            <a:r>
              <a:rPr lang="en-US" sz="1200" dirty="0" smtClean="0">
                <a:solidFill>
                  <a:schemeClr val="bg2"/>
                </a:solidFill>
                <a:latin typeface="Source Sans Pro" charset="0"/>
                <a:ea typeface="Source Sans Pro" charset="0"/>
                <a:cs typeface="Source Sans Pro" charset="0"/>
              </a:rPr>
              <a:t>Shell Scripting Languages</a:t>
            </a:r>
          </a:p>
        </p:txBody>
      </p:sp>
      <p:cxnSp>
        <p:nvCxnSpPr>
          <p:cNvPr id="38" name="Straight Connector 37"/>
          <p:cNvCxnSpPr/>
          <p:nvPr/>
        </p:nvCxnSpPr>
        <p:spPr>
          <a:xfrm flipV="1">
            <a:off x="2932845" y="2014917"/>
            <a:ext cx="0" cy="4099470"/>
          </a:xfrm>
          <a:prstGeom prst="line">
            <a:avLst/>
          </a:prstGeom>
          <a:ln>
            <a:solidFill>
              <a:schemeClr val="bg1">
                <a:lumMod val="50000"/>
                <a:alpha val="9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281184" y="563548"/>
            <a:ext cx="6270446" cy="830997"/>
          </a:xfrm>
          <a:prstGeom prst="rect">
            <a:avLst/>
          </a:prstGeom>
          <a:noFill/>
        </p:spPr>
        <p:txBody>
          <a:bodyPr wrap="square" rtlCol="0" anchor="ctr">
            <a:spAutoFit/>
          </a:bodyPr>
          <a:lstStyle/>
          <a:p>
            <a:r>
              <a:rPr lang="en-US" sz="2400" dirty="0">
                <a:solidFill>
                  <a:schemeClr val="tx1"/>
                </a:solidFill>
                <a:latin typeface="+mj-lt"/>
                <a:ea typeface="Source Sans Pro" charset="0"/>
                <a:cs typeface="Source Sans Pro" charset="0"/>
              </a:rPr>
              <a:t>Tech-skilled workers in the </a:t>
            </a:r>
            <a:r>
              <a:rPr lang="en-US" sz="2400" dirty="0" smtClean="0">
                <a:solidFill>
                  <a:schemeClr val="tx1"/>
                </a:solidFill>
                <a:latin typeface="+mj-lt"/>
                <a:ea typeface="Source Sans Pro" charset="0"/>
                <a:cs typeface="Source Sans Pro" charset="0"/>
              </a:rPr>
              <a:t>National Capital Region </a:t>
            </a:r>
            <a:r>
              <a:rPr lang="en-US" sz="2400" dirty="0">
                <a:solidFill>
                  <a:schemeClr val="tx1"/>
                </a:solidFill>
                <a:latin typeface="+mj-lt"/>
                <a:ea typeface="Source Sans Pro" charset="0"/>
                <a:cs typeface="Source Sans Pro" charset="0"/>
              </a:rPr>
              <a:t>come from a variety of schools</a:t>
            </a:r>
          </a:p>
        </p:txBody>
      </p:sp>
      <p:sp>
        <p:nvSpPr>
          <p:cNvPr id="60" name="Rectangle 59"/>
          <p:cNvSpPr/>
          <p:nvPr/>
        </p:nvSpPr>
        <p:spPr>
          <a:xfrm>
            <a:off x="-1" y="384686"/>
            <a:ext cx="2047875" cy="1188720"/>
          </a:xfrm>
          <a:prstGeom prst="rect">
            <a:avLst/>
          </a:prstGeom>
          <a:solidFill>
            <a:schemeClr val="bg2"/>
          </a:solidFill>
          <a:ln w="762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922" y="704726"/>
            <a:ext cx="410876" cy="54864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2" y="704726"/>
            <a:ext cx="548640" cy="548640"/>
          </a:xfrm>
          <a:prstGeom prst="rect">
            <a:avLst/>
          </a:prstGeom>
          <a:noFill/>
          <a:extLst>
            <a:ext uri="{909E8E84-426E-40DD-AFC4-6F175D3DCCD1}">
              <a14:hiddenFill xmlns:a14="http://schemas.microsoft.com/office/drawing/2010/main">
                <a:solidFill>
                  <a:srgbClr val="FFFFFF"/>
                </a:solidFill>
              </a14:hiddenFill>
            </a:ext>
          </a:extLst>
        </p:spPr>
      </p:pic>
      <p:sp>
        <p:nvSpPr>
          <p:cNvPr id="45" name="Oval 44"/>
          <p:cNvSpPr>
            <a:spLocks noChangeAspect="1"/>
          </p:cNvSpPr>
          <p:nvPr/>
        </p:nvSpPr>
        <p:spPr>
          <a:xfrm>
            <a:off x="5928003" y="2821400"/>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1</a:t>
            </a:r>
          </a:p>
        </p:txBody>
      </p:sp>
      <p:sp>
        <p:nvSpPr>
          <p:cNvPr id="46" name="Oval 45"/>
          <p:cNvSpPr>
            <a:spLocks noChangeAspect="1"/>
          </p:cNvSpPr>
          <p:nvPr/>
        </p:nvSpPr>
        <p:spPr>
          <a:xfrm>
            <a:off x="5928003" y="3173857"/>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2</a:t>
            </a:r>
          </a:p>
        </p:txBody>
      </p:sp>
      <p:sp>
        <p:nvSpPr>
          <p:cNvPr id="48" name="Oval 47"/>
          <p:cNvSpPr>
            <a:spLocks noChangeAspect="1"/>
          </p:cNvSpPr>
          <p:nvPr/>
        </p:nvSpPr>
        <p:spPr>
          <a:xfrm>
            <a:off x="5928003" y="3526314"/>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3</a:t>
            </a:r>
          </a:p>
        </p:txBody>
      </p:sp>
      <p:sp>
        <p:nvSpPr>
          <p:cNvPr id="50" name="Oval 49"/>
          <p:cNvSpPr>
            <a:spLocks noChangeAspect="1"/>
          </p:cNvSpPr>
          <p:nvPr/>
        </p:nvSpPr>
        <p:spPr>
          <a:xfrm>
            <a:off x="5928003" y="3878771"/>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4</a:t>
            </a:r>
          </a:p>
        </p:txBody>
      </p:sp>
      <p:sp>
        <p:nvSpPr>
          <p:cNvPr id="52" name="Oval 51"/>
          <p:cNvSpPr>
            <a:spLocks noChangeAspect="1"/>
          </p:cNvSpPr>
          <p:nvPr/>
        </p:nvSpPr>
        <p:spPr>
          <a:xfrm>
            <a:off x="5928003" y="4231228"/>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5</a:t>
            </a:r>
          </a:p>
        </p:txBody>
      </p:sp>
      <p:sp>
        <p:nvSpPr>
          <p:cNvPr id="53" name="Oval 52"/>
          <p:cNvSpPr>
            <a:spLocks noChangeAspect="1"/>
          </p:cNvSpPr>
          <p:nvPr/>
        </p:nvSpPr>
        <p:spPr>
          <a:xfrm>
            <a:off x="5928003" y="4583685"/>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6</a:t>
            </a:r>
          </a:p>
        </p:txBody>
      </p:sp>
      <p:sp>
        <p:nvSpPr>
          <p:cNvPr id="54" name="Oval 53"/>
          <p:cNvSpPr>
            <a:spLocks noChangeAspect="1"/>
          </p:cNvSpPr>
          <p:nvPr/>
        </p:nvSpPr>
        <p:spPr>
          <a:xfrm>
            <a:off x="5928003" y="4936142"/>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7</a:t>
            </a:r>
          </a:p>
        </p:txBody>
      </p:sp>
      <p:sp>
        <p:nvSpPr>
          <p:cNvPr id="55" name="Oval 54"/>
          <p:cNvSpPr>
            <a:spLocks noChangeAspect="1"/>
          </p:cNvSpPr>
          <p:nvPr/>
        </p:nvSpPr>
        <p:spPr>
          <a:xfrm>
            <a:off x="5928003" y="5288599"/>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8</a:t>
            </a:r>
          </a:p>
        </p:txBody>
      </p:sp>
      <p:sp>
        <p:nvSpPr>
          <p:cNvPr id="56" name="Oval 55"/>
          <p:cNvSpPr>
            <a:spLocks noChangeAspect="1"/>
          </p:cNvSpPr>
          <p:nvPr/>
        </p:nvSpPr>
        <p:spPr>
          <a:xfrm>
            <a:off x="5928003" y="5641056"/>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9</a:t>
            </a:r>
          </a:p>
        </p:txBody>
      </p:sp>
      <p:sp>
        <p:nvSpPr>
          <p:cNvPr id="57" name="Oval 56"/>
          <p:cNvSpPr>
            <a:spLocks noChangeAspect="1"/>
          </p:cNvSpPr>
          <p:nvPr/>
        </p:nvSpPr>
        <p:spPr>
          <a:xfrm>
            <a:off x="5928004" y="5993510"/>
            <a:ext cx="274320" cy="274320"/>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2"/>
                </a:solidFill>
              </a:rPr>
              <a:t>10</a:t>
            </a:r>
          </a:p>
        </p:txBody>
      </p:sp>
      <p:sp>
        <p:nvSpPr>
          <p:cNvPr id="44" name="Slide Number Placeholder 1"/>
          <p:cNvSpPr>
            <a:spLocks noGrp="1"/>
          </p:cNvSpPr>
          <p:nvPr>
            <p:ph type="sldNum" idx="10"/>
          </p:nvPr>
        </p:nvSpPr>
        <p:spPr>
          <a:xfrm>
            <a:off x="8496279" y="6502250"/>
            <a:ext cx="210678" cy="146194"/>
          </a:xfrm>
        </p:spPr>
        <p:txBody>
          <a:bodyPr/>
          <a:lstStyle/>
          <a:p>
            <a:pPr algn="r">
              <a:buSzPct val="25000"/>
            </a:pPr>
            <a:fld id="{00000000-1234-1234-1234-123412341234}" type="slidenum">
              <a:rPr lang="en-US" sz="950" smtClean="0">
                <a:solidFill>
                  <a:srgbClr val="999999"/>
                </a:solidFill>
              </a:rPr>
              <a:pPr algn="r">
                <a:buSzPct val="25000"/>
              </a:pPr>
              <a:t>19</a:t>
            </a:fld>
            <a:endParaRPr lang="en-US" sz="950">
              <a:solidFill>
                <a:srgbClr val="999999"/>
              </a:solidFill>
            </a:endParaRPr>
          </a:p>
        </p:txBody>
      </p:sp>
    </p:spTree>
    <p:extLst>
      <p:ext uri="{BB962C8B-B14F-4D97-AF65-F5344CB8AC3E}">
        <p14:creationId xmlns:p14="http://schemas.microsoft.com/office/powerpoint/2010/main" val="1582264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3202582" y="3053024"/>
            <a:ext cx="0" cy="738552"/>
          </a:xfrm>
          <a:prstGeom prst="line">
            <a:avLst/>
          </a:prstGeom>
          <a:ln w="28575" cap="sq" cmpd="sng">
            <a:solidFill>
              <a:schemeClr val="tx2">
                <a:lumMod val="40000"/>
                <a:lumOff val="60000"/>
              </a:schemeClr>
            </a:solidFill>
            <a:miter lim="800000"/>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p:nvPicPr>
        <p:blipFill>
          <a:blip r:embed="rId3"/>
          <a:stretch>
            <a:fillRect/>
          </a:stretch>
        </p:blipFill>
        <p:spPr>
          <a:xfrm>
            <a:off x="556962" y="0"/>
            <a:ext cx="8078744" cy="6858000"/>
          </a:xfrm>
          <a:prstGeom prst="rect">
            <a:avLst/>
          </a:prstGeom>
        </p:spPr>
      </p:pic>
    </p:spTree>
    <p:extLst>
      <p:ext uri="{BB962C8B-B14F-4D97-AF65-F5344CB8AC3E}">
        <p14:creationId xmlns:p14="http://schemas.microsoft.com/office/powerpoint/2010/main" val="108110640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t;Merlin&gt;&#10;    &lt;url&gt;{tableau_server}/views/LMI/S11DegreeDash.png&lt;/url&gt;&#10;    &lt;dynamicPara name='location_sk' value='location_sk'/&gt;&#10;    &lt;dynamicPara name='location_sk_type' value='location_sk_type'/&gt;&#10;    &lt;dynamicPara name='date_sk' value='date_sk'/&gt;&#10;&lt;/Merlin&gt;"/>
          <p:cNvPicPr>
            <a:picLocks noChangeAspect="1"/>
          </p:cNvPicPr>
          <p:nvPr/>
        </p:nvPicPr>
        <p:blipFill>
          <a:blip r:embed="rId2"/>
          <a:stretch>
            <a:fillRect/>
          </a:stretch>
        </p:blipFill>
        <p:spPr>
          <a:xfrm>
            <a:off x="4874739" y="1978178"/>
            <a:ext cx="3858260" cy="4302760"/>
          </a:xfrm>
          <a:prstGeom prst="rect">
            <a:avLst/>
          </a:prstGeom>
        </p:spPr>
      </p:pic>
      <p:pic>
        <p:nvPicPr>
          <p:cNvPr id="2" name="Picture 1" descr="&lt;Merlin&gt;&#10;    &lt;url&gt;{tableau_server}/views/LMI/S11Education.png&lt;/url&gt;&#10;    &lt;dynamicPara name='location_sk' value='location_sk'/&gt;&#10;    &lt;dynamicPara name='location_sk_type' value='location_sk_type'/&gt;&#10;    &lt;dynamicPara name='date_sk' value='date_sk'/&gt;&#10;&lt;/Merlin&gt;"/>
          <p:cNvPicPr>
            <a:picLocks noChangeAspect="1"/>
          </p:cNvPicPr>
          <p:nvPr/>
        </p:nvPicPr>
        <p:blipFill>
          <a:blip r:embed="rId3"/>
          <a:stretch>
            <a:fillRect/>
          </a:stretch>
        </p:blipFill>
        <p:spPr>
          <a:xfrm>
            <a:off x="404300" y="1904605"/>
            <a:ext cx="3858260" cy="3858260"/>
          </a:xfrm>
          <a:prstGeom prst="rect">
            <a:avLst/>
          </a:prstGeom>
        </p:spPr>
      </p:pic>
      <p:sp>
        <p:nvSpPr>
          <p:cNvPr id="4" name="Title 1"/>
          <p:cNvSpPr>
            <a:spLocks noGrp="1"/>
          </p:cNvSpPr>
          <p:nvPr>
            <p:ph type="title"/>
          </p:nvPr>
        </p:nvSpPr>
        <p:spPr>
          <a:xfrm>
            <a:off x="1053908" y="65911"/>
            <a:ext cx="8090092" cy="1018099"/>
          </a:xfrm>
        </p:spPr>
        <p:txBody>
          <a:bodyPr>
            <a:normAutofit/>
          </a:bodyPr>
          <a:lstStyle/>
          <a:p>
            <a:pPr algn="l"/>
            <a:r>
              <a:rPr lang="en-US" sz="2300" b="1" dirty="0" smtClean="0">
                <a:solidFill>
                  <a:schemeClr val="tx1">
                    <a:lumMod val="75000"/>
                    <a:lumOff val="25000"/>
                  </a:schemeClr>
                </a:solidFill>
                <a:latin typeface="Helvetica Neue"/>
                <a:cs typeface="Helvetica Neue"/>
              </a:rPr>
              <a:t>Here’s where members received their education</a:t>
            </a:r>
            <a:endParaRPr lang="en-US" sz="2300" b="1" dirty="0">
              <a:solidFill>
                <a:schemeClr val="tx1">
                  <a:lumMod val="75000"/>
                  <a:lumOff val="25000"/>
                </a:schemeClr>
              </a:solidFill>
              <a:latin typeface="Helvetica Neue"/>
              <a:cs typeface="Helvetica Neue"/>
            </a:endParaRPr>
          </a:p>
        </p:txBody>
      </p:sp>
      <p:sp>
        <p:nvSpPr>
          <p:cNvPr id="13" name="TextBox 12"/>
          <p:cNvSpPr txBox="1">
            <a:spLocks/>
          </p:cNvSpPr>
          <p:nvPr/>
        </p:nvSpPr>
        <p:spPr>
          <a:xfrm>
            <a:off x="355600" y="1286653"/>
            <a:ext cx="4103240" cy="492443"/>
          </a:xfrm>
          <a:prstGeom prst="rect">
            <a:avLst/>
          </a:prstGeom>
          <a:solidFill>
            <a:schemeClr val="bg1">
              <a:lumMod val="95000"/>
            </a:schemeClr>
          </a:solidFill>
          <a:ln>
            <a:noFill/>
          </a:ln>
        </p:spPr>
        <p:txBody>
          <a:bodyPr vert="horz" wrap="square" lIns="0" tIns="0" rIns="0" bIns="0" rtlCol="0" anchor="t">
            <a:spAutoFit/>
          </a:bodyPr>
          <a:lstStyle>
            <a:defPPr>
              <a:defRPr lang="en-US"/>
            </a:defPPr>
            <a:lvl1pPr algn="ctr" defTabSz="321412">
              <a:buClr>
                <a:schemeClr val="accent1"/>
              </a:buClr>
              <a:defRPr sz="1400" b="1">
                <a:latin typeface="+mj-lt"/>
                <a:cs typeface="AvenirNext LT Pro Regular"/>
              </a:defRPr>
            </a:lvl1pPr>
          </a:lstStyle>
          <a:p>
            <a:r>
              <a:rPr lang="en-IE" sz="1600" dirty="0" smtClean="0">
                <a:solidFill>
                  <a:schemeClr val="tx1">
                    <a:lumMod val="75000"/>
                    <a:lumOff val="25000"/>
                  </a:schemeClr>
                </a:solidFill>
                <a:latin typeface="Helvetica Neue"/>
                <a:cs typeface="Helvetica Neue"/>
              </a:rPr>
              <a:t>Top alma maters of members</a:t>
            </a:r>
          </a:p>
          <a:p>
            <a:r>
              <a:rPr lang="en-IE" sz="1600" dirty="0" smtClean="0">
                <a:solidFill>
                  <a:schemeClr val="tx1">
                    <a:lumMod val="75000"/>
                    <a:lumOff val="25000"/>
                  </a:schemeClr>
                </a:solidFill>
                <a:latin typeface="Helvetica Neue"/>
                <a:cs typeface="Helvetica Neue"/>
              </a:rPr>
              <a:t>in your region</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601" y="268561"/>
            <a:ext cx="590215" cy="590215"/>
          </a:xfrm>
          <a:prstGeom prst="rect">
            <a:avLst/>
          </a:prstGeom>
        </p:spPr>
      </p:pic>
      <p:sp>
        <p:nvSpPr>
          <p:cNvPr id="11" name="TextBox 10"/>
          <p:cNvSpPr txBox="1">
            <a:spLocks/>
          </p:cNvSpPr>
          <p:nvPr/>
        </p:nvSpPr>
        <p:spPr>
          <a:xfrm>
            <a:off x="4719859" y="1286656"/>
            <a:ext cx="4103240" cy="492443"/>
          </a:xfrm>
          <a:prstGeom prst="rect">
            <a:avLst/>
          </a:prstGeom>
          <a:solidFill>
            <a:schemeClr val="bg1">
              <a:lumMod val="95000"/>
            </a:schemeClr>
          </a:solidFill>
          <a:ln>
            <a:noFill/>
          </a:ln>
        </p:spPr>
        <p:txBody>
          <a:bodyPr vert="horz" wrap="square" lIns="0" tIns="0" rIns="0" bIns="0" rtlCol="0" anchor="t">
            <a:spAutoFit/>
          </a:bodyPr>
          <a:lstStyle>
            <a:defPPr>
              <a:defRPr lang="en-US"/>
            </a:defPPr>
            <a:lvl1pPr algn="ctr" defTabSz="321412">
              <a:buClr>
                <a:schemeClr val="accent1"/>
              </a:buClr>
              <a:defRPr sz="1400" b="1">
                <a:latin typeface="+mj-lt"/>
                <a:cs typeface="AvenirNext LT Pro Regular"/>
              </a:defRPr>
            </a:lvl1pPr>
          </a:lstStyle>
          <a:p>
            <a:r>
              <a:rPr lang="en-IE" sz="1600" dirty="0" smtClean="0">
                <a:solidFill>
                  <a:schemeClr val="tx1">
                    <a:lumMod val="75000"/>
                    <a:lumOff val="25000"/>
                  </a:schemeClr>
                </a:solidFill>
                <a:latin typeface="Helvetica Neue"/>
                <a:cs typeface="Helvetica Neue"/>
              </a:rPr>
              <a:t>Distribution of degree types </a:t>
            </a:r>
          </a:p>
          <a:p>
            <a:r>
              <a:rPr lang="en-IE" sz="1600" dirty="0" smtClean="0">
                <a:solidFill>
                  <a:schemeClr val="tx1">
                    <a:lumMod val="75000"/>
                    <a:lumOff val="25000"/>
                  </a:schemeClr>
                </a:solidFill>
                <a:latin typeface="Helvetica Neue"/>
                <a:cs typeface="Helvetica Neue"/>
              </a:rPr>
              <a:t>by members in your region</a:t>
            </a:r>
          </a:p>
        </p:txBody>
      </p:sp>
    </p:spTree>
    <p:extLst>
      <p:ext uri="{BB962C8B-B14F-4D97-AF65-F5344CB8AC3E}">
        <p14:creationId xmlns:p14="http://schemas.microsoft.com/office/powerpoint/2010/main" val="34411906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51152" y="114059"/>
            <a:ext cx="5620929" cy="608039"/>
          </a:xfrm>
        </p:spPr>
        <p:txBody>
          <a:bodyPr/>
          <a:lstStyle/>
          <a:p>
            <a:pPr algn="ctr"/>
            <a:r>
              <a:rPr lang="en-US" sz="2000" dirty="0" smtClean="0"/>
              <a:t>May 2015: LinkedIn Acquires </a:t>
            </a:r>
            <a:r>
              <a:rPr lang="en-US" sz="2000" dirty="0" err="1" smtClean="0"/>
              <a:t>lynda.com</a:t>
            </a:r>
            <a:endParaRPr lang="en-US" sz="2000" dirty="0"/>
          </a:p>
        </p:txBody>
      </p:sp>
      <p:sp>
        <p:nvSpPr>
          <p:cNvPr id="3" name="Oval 2"/>
          <p:cNvSpPr/>
          <p:nvPr/>
        </p:nvSpPr>
        <p:spPr>
          <a:xfrm>
            <a:off x="4952678" y="1764939"/>
            <a:ext cx="1885115" cy="176072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defTabSz="563247"/>
            <a:endParaRPr lang="en-US" sz="2300">
              <a:solidFill>
                <a:srgbClr val="FFFFFF"/>
              </a:solidFill>
              <a:latin typeface="Calibri"/>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120934" y="2527476"/>
            <a:ext cx="1603241" cy="298126"/>
          </a:xfrm>
          <a:prstGeom prst="rect">
            <a:avLst/>
          </a:prstGeom>
        </p:spPr>
      </p:pic>
      <p:sp>
        <p:nvSpPr>
          <p:cNvPr id="5" name="Oval 4"/>
          <p:cNvSpPr/>
          <p:nvPr/>
        </p:nvSpPr>
        <p:spPr>
          <a:xfrm>
            <a:off x="2156266" y="1764939"/>
            <a:ext cx="1885115" cy="176072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defTabSz="563247"/>
            <a:endParaRPr lang="en-US" sz="2300">
              <a:solidFill>
                <a:srgbClr val="FFFFFF"/>
              </a:solidFill>
              <a:latin typeface="Calibri"/>
            </a:endParaRPr>
          </a:p>
        </p:txBody>
      </p:sp>
      <p:pic>
        <p:nvPicPr>
          <p:cNvPr id="6" name="Picture 5" descr="Logo-2CRev-128px-TM.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365942" y="2502361"/>
            <a:ext cx="1407335" cy="325439"/>
          </a:xfrm>
          <a:prstGeom prst="rect">
            <a:avLst/>
          </a:prstGeom>
        </p:spPr>
      </p:pic>
      <p:sp>
        <p:nvSpPr>
          <p:cNvPr id="7" name="Plus 6"/>
          <p:cNvSpPr/>
          <p:nvPr/>
        </p:nvSpPr>
        <p:spPr>
          <a:xfrm>
            <a:off x="4153759" y="2355836"/>
            <a:ext cx="708666" cy="661903"/>
          </a:xfrm>
          <a:prstGeom prst="mathPlus">
            <a:avLst>
              <a:gd name="adj1" fmla="val 15992"/>
            </a:avLst>
          </a:prstGeom>
          <a:solidFill>
            <a:schemeClr val="tx1"/>
          </a:solidFill>
          <a:ln w="63500">
            <a:noFill/>
            <a:tailEnd type="stealt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563247"/>
            <a:endParaRPr lang="en-US" sz="2300">
              <a:solidFill>
                <a:srgbClr val="5091BD"/>
              </a:solidFill>
              <a:latin typeface="Calibri"/>
            </a:endParaRPr>
          </a:p>
        </p:txBody>
      </p:sp>
      <p:sp>
        <p:nvSpPr>
          <p:cNvPr id="9" name="TextBox 8"/>
          <p:cNvSpPr txBox="1"/>
          <p:nvPr/>
        </p:nvSpPr>
        <p:spPr>
          <a:xfrm>
            <a:off x="1903314" y="3625943"/>
            <a:ext cx="2461876" cy="889597"/>
          </a:xfrm>
          <a:prstGeom prst="rect">
            <a:avLst/>
          </a:prstGeom>
        </p:spPr>
        <p:txBody>
          <a:bodyPr vert="horz" wrap="square" lIns="89786" tIns="44892" rIns="89786" bIns="44892" rtlCol="0" anchor="t">
            <a:spAutoFit/>
          </a:bodyPr>
          <a:lstStyle/>
          <a:p>
            <a:pPr algn="ctr" defTabSz="563247"/>
            <a:r>
              <a:rPr lang="en-US" sz="2000" dirty="0" smtClean="0">
                <a:solidFill>
                  <a:srgbClr val="323232"/>
                </a:solidFill>
                <a:latin typeface="Century Gothic" panose="020B0502020202020204" pitchFamily="34" charset="0"/>
              </a:rPr>
              <a:t>Economic Graph Data and Tools</a:t>
            </a:r>
            <a:endParaRPr lang="en-US" sz="2000" dirty="0">
              <a:solidFill>
                <a:srgbClr val="323232"/>
              </a:solidFill>
              <a:latin typeface="Century Gothic" panose="020B0502020202020204" pitchFamily="34" charset="0"/>
            </a:endParaRPr>
          </a:p>
          <a:p>
            <a:pPr algn="ctr" defTabSz="563247">
              <a:lnSpc>
                <a:spcPct val="110000"/>
              </a:lnSpc>
            </a:pPr>
            <a:endParaRPr lang="en-US" sz="1100" dirty="0">
              <a:solidFill>
                <a:srgbClr val="323232"/>
              </a:solidFill>
              <a:latin typeface="Century Gothic" panose="020B0502020202020204" pitchFamily="34" charset="0"/>
            </a:endParaRPr>
          </a:p>
        </p:txBody>
      </p:sp>
      <p:sp>
        <p:nvSpPr>
          <p:cNvPr id="10" name="TextBox 9"/>
          <p:cNvSpPr txBox="1"/>
          <p:nvPr/>
        </p:nvSpPr>
        <p:spPr>
          <a:xfrm>
            <a:off x="4457099" y="3625943"/>
            <a:ext cx="2814982" cy="706214"/>
          </a:xfrm>
          <a:prstGeom prst="rect">
            <a:avLst/>
          </a:prstGeom>
        </p:spPr>
        <p:txBody>
          <a:bodyPr vert="horz" wrap="square" lIns="89786" tIns="44892" rIns="89786" bIns="44892" rtlCol="0" anchor="t">
            <a:spAutoFit/>
          </a:bodyPr>
          <a:lstStyle/>
          <a:p>
            <a:pPr algn="ctr" defTabSz="563247"/>
            <a:r>
              <a:rPr lang="en-US" sz="2000" dirty="0" smtClean="0">
                <a:solidFill>
                  <a:srgbClr val="323232"/>
                </a:solidFill>
                <a:latin typeface="Century Gothic" panose="020B0502020202020204" pitchFamily="34" charset="0"/>
              </a:rPr>
              <a:t>Content for students, </a:t>
            </a:r>
            <a:r>
              <a:rPr lang="en-US" sz="2000" dirty="0">
                <a:solidFill>
                  <a:srgbClr val="323232"/>
                </a:solidFill>
                <a:latin typeface="Century Gothic" panose="020B0502020202020204" pitchFamily="34" charset="0"/>
              </a:rPr>
              <a:t>faculty and </a:t>
            </a:r>
            <a:r>
              <a:rPr lang="en-US" sz="2000" dirty="0" smtClean="0">
                <a:solidFill>
                  <a:srgbClr val="323232"/>
                </a:solidFill>
                <a:latin typeface="Century Gothic" panose="020B0502020202020204" pitchFamily="34" charset="0"/>
              </a:rPr>
              <a:t>staff</a:t>
            </a:r>
            <a:endParaRPr lang="en-US" sz="2000" dirty="0">
              <a:solidFill>
                <a:srgbClr val="323232"/>
              </a:solidFill>
              <a:latin typeface="Century Gothic" panose="020B0502020202020204" pitchFamily="34" charset="0"/>
            </a:endParaRPr>
          </a:p>
        </p:txBody>
      </p:sp>
    </p:spTree>
    <p:extLst>
      <p:ext uri="{BB962C8B-B14F-4D97-AF65-F5344CB8AC3E}">
        <p14:creationId xmlns:p14="http://schemas.microsoft.com/office/powerpoint/2010/main" val="2536865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777" y="1281366"/>
            <a:ext cx="8703205" cy="5135875"/>
          </a:xfrm>
        </p:spPr>
        <p:txBody>
          <a:bodyPr/>
          <a:lstStyle/>
          <a:p>
            <a:pPr marL="0" indent="0">
              <a:lnSpc>
                <a:spcPct val="110000"/>
              </a:lnSpc>
              <a:spcBef>
                <a:spcPts val="3071"/>
              </a:spcBef>
              <a:buNone/>
            </a:pPr>
            <a:endParaRPr lang="en-US" sz="2800" dirty="0"/>
          </a:p>
          <a:p>
            <a:pPr marL="0" indent="0">
              <a:buNone/>
            </a:pPr>
            <a:endParaRPr lang="en-US" dirty="0"/>
          </a:p>
        </p:txBody>
      </p:sp>
      <p:sp>
        <p:nvSpPr>
          <p:cNvPr id="2" name="Title 1"/>
          <p:cNvSpPr>
            <a:spLocks noGrp="1"/>
          </p:cNvSpPr>
          <p:nvPr>
            <p:ph type="title"/>
          </p:nvPr>
        </p:nvSpPr>
        <p:spPr/>
        <p:txBody>
          <a:bodyPr/>
          <a:lstStyle/>
          <a:p>
            <a:endParaRPr lang="en-US" dirty="0"/>
          </a:p>
        </p:txBody>
      </p:sp>
      <p:sp>
        <p:nvSpPr>
          <p:cNvPr id="21" name="Content Placeholder 4"/>
          <p:cNvSpPr txBox="1">
            <a:spLocks/>
          </p:cNvSpPr>
          <p:nvPr/>
        </p:nvSpPr>
        <p:spPr>
          <a:xfrm>
            <a:off x="354580" y="1794442"/>
            <a:ext cx="8229600" cy="3912659"/>
          </a:xfrm>
          <a:prstGeom prst="rect">
            <a:avLst/>
          </a:prstGeom>
        </p:spPr>
        <p:txBody>
          <a:bodyPr vert="horz" lIns="112650" tIns="56325" rIns="112650" bIns="56325" rtlCol="0">
            <a:noAutofit/>
          </a:bodyPr>
          <a:lstStyle>
            <a:lvl1pPr marL="288925" indent="-288925" algn="l" defTabSz="563270" rtl="0" eaLnBrk="1" latinLnBrk="0" hangingPunct="1">
              <a:spcBef>
                <a:spcPct val="20000"/>
              </a:spcBef>
              <a:buFont typeface="Wingdings" panose="05000000000000000000" pitchFamily="2" charset="2"/>
              <a:buChar char="§"/>
              <a:defRPr sz="2200" kern="1200">
                <a:solidFill>
                  <a:schemeClr val="accent4"/>
                </a:solidFill>
                <a:latin typeface="Century Gothic"/>
                <a:ea typeface="+mn-ea"/>
                <a:cs typeface="Century Gothic"/>
              </a:defRPr>
            </a:lvl1pPr>
            <a:lvl2pPr marL="576263" indent="-287338" algn="l" defTabSz="563270" rtl="0" eaLnBrk="1" latinLnBrk="0" hangingPunct="1">
              <a:spcBef>
                <a:spcPct val="20000"/>
              </a:spcBef>
              <a:buFont typeface="Wingdings" panose="05000000000000000000" pitchFamily="2" charset="2"/>
              <a:buChar char="Ø"/>
              <a:defRPr sz="2000" kern="1200">
                <a:solidFill>
                  <a:schemeClr val="accent4"/>
                </a:solidFill>
                <a:latin typeface="Century Gothic"/>
                <a:ea typeface="+mn-ea"/>
                <a:cs typeface="Century Gothic"/>
              </a:defRPr>
            </a:lvl2pPr>
            <a:lvl3pPr marL="854075" marR="0" indent="-277813" algn="l" defTabSz="563270" rtl="0" eaLnBrk="1" fontAlgn="auto" latinLnBrk="0" hangingPunct="1">
              <a:lnSpc>
                <a:spcPct val="100000"/>
              </a:lnSpc>
              <a:spcBef>
                <a:spcPct val="20000"/>
              </a:spcBef>
              <a:spcAft>
                <a:spcPts val="0"/>
              </a:spcAft>
              <a:buClrTx/>
              <a:buSzTx/>
              <a:buFontTx/>
              <a:buChar char="»"/>
              <a:tabLst/>
              <a:defRPr sz="1800" kern="1200">
                <a:solidFill>
                  <a:schemeClr val="accent4"/>
                </a:solidFill>
                <a:latin typeface="Century Gothic"/>
                <a:ea typeface="+mn-ea"/>
                <a:cs typeface="Century Gothic"/>
              </a:defRPr>
            </a:lvl3pPr>
            <a:lvl4pPr marL="1082675" indent="-228600" algn="l" defTabSz="563270" rtl="0" eaLnBrk="1" latinLnBrk="0" hangingPunct="1">
              <a:spcBef>
                <a:spcPct val="20000"/>
              </a:spcBef>
              <a:buFont typeface="Arial"/>
              <a:buChar char="–"/>
              <a:defRPr sz="1600" kern="1200">
                <a:solidFill>
                  <a:schemeClr val="accent4"/>
                </a:solidFill>
                <a:latin typeface="Century Gothic"/>
                <a:ea typeface="+mn-ea"/>
                <a:cs typeface="Century Gothic"/>
              </a:defRPr>
            </a:lvl4pPr>
            <a:lvl5pPr marL="2534717" indent="-281635" algn="l" defTabSz="563270" rtl="0" eaLnBrk="1" latinLnBrk="0" hangingPunct="1">
              <a:spcBef>
                <a:spcPct val="20000"/>
              </a:spcBef>
              <a:buFont typeface="Arial"/>
              <a:buChar char="»"/>
              <a:defRPr sz="1600" kern="1200">
                <a:solidFill>
                  <a:schemeClr val="tx1"/>
                </a:solidFill>
                <a:latin typeface="Bl Avenir Black"/>
                <a:ea typeface="+mn-ea"/>
                <a:cs typeface="+mn-cs"/>
              </a:defRPr>
            </a:lvl5pPr>
            <a:lvl6pPr marL="3097987" indent="-281635" algn="l" defTabSz="563270" rtl="0" eaLnBrk="1" latinLnBrk="0" hangingPunct="1">
              <a:spcBef>
                <a:spcPct val="20000"/>
              </a:spcBef>
              <a:buFont typeface="Arial"/>
              <a:buChar char="•"/>
              <a:defRPr sz="2500" kern="1200">
                <a:solidFill>
                  <a:schemeClr val="tx1"/>
                </a:solidFill>
                <a:latin typeface="+mn-lt"/>
                <a:ea typeface="+mn-ea"/>
                <a:cs typeface="+mn-cs"/>
              </a:defRPr>
            </a:lvl6pPr>
            <a:lvl7pPr marL="3661258" indent="-281635" algn="l" defTabSz="563270" rtl="0" eaLnBrk="1" latinLnBrk="0" hangingPunct="1">
              <a:spcBef>
                <a:spcPct val="20000"/>
              </a:spcBef>
              <a:buFont typeface="Arial"/>
              <a:buChar char="•"/>
              <a:defRPr sz="2500" kern="1200">
                <a:solidFill>
                  <a:schemeClr val="tx1"/>
                </a:solidFill>
                <a:latin typeface="+mn-lt"/>
                <a:ea typeface="+mn-ea"/>
                <a:cs typeface="+mn-cs"/>
              </a:defRPr>
            </a:lvl7pPr>
            <a:lvl8pPr marL="4224528" indent="-281635" algn="l" defTabSz="563270" rtl="0" eaLnBrk="1" latinLnBrk="0" hangingPunct="1">
              <a:spcBef>
                <a:spcPct val="20000"/>
              </a:spcBef>
              <a:buFont typeface="Arial"/>
              <a:buChar char="•"/>
              <a:defRPr sz="2500" kern="1200">
                <a:solidFill>
                  <a:schemeClr val="tx1"/>
                </a:solidFill>
                <a:latin typeface="+mn-lt"/>
                <a:ea typeface="+mn-ea"/>
                <a:cs typeface="+mn-cs"/>
              </a:defRPr>
            </a:lvl8pPr>
            <a:lvl9pPr marL="4787798" indent="-281635" algn="l" defTabSz="563270" rtl="0" eaLnBrk="1" latinLnBrk="0" hangingPunct="1">
              <a:spcBef>
                <a:spcPct val="20000"/>
              </a:spcBef>
              <a:buFont typeface="Arial"/>
              <a:buChar char="•"/>
              <a:defRPr sz="2500" kern="1200">
                <a:solidFill>
                  <a:schemeClr val="tx1"/>
                </a:solidFill>
                <a:latin typeface="+mn-lt"/>
                <a:ea typeface="+mn-ea"/>
                <a:cs typeface="+mn-cs"/>
              </a:defRPr>
            </a:lvl9pPr>
          </a:lstStyle>
          <a:p>
            <a:pPr lvl="1">
              <a:buFont typeface="Arial" panose="020B0604020202020204" pitchFamily="34" charset="0"/>
              <a:buChar char="•"/>
            </a:pPr>
            <a:endParaRPr lang="en-US" sz="2300" dirty="0">
              <a:solidFill>
                <a:srgbClr val="323232"/>
              </a:solidFill>
            </a:endParaRPr>
          </a:p>
        </p:txBody>
      </p:sp>
      <p:pic>
        <p:nvPicPr>
          <p:cNvPr id="6" name="Picture 5" descr="Screen Shot 2015-06-30 at 1.25.13 PM.png"/>
          <p:cNvPicPr>
            <a:picLocks noChangeAspect="1"/>
          </p:cNvPicPr>
          <p:nvPr/>
        </p:nvPicPr>
        <p:blipFill rotWithShape="1">
          <a:blip r:embed="rId2" cstate="email">
            <a:extLst>
              <a:ext uri="{28A0092B-C50C-407E-A947-70E740481C1C}">
                <a14:useLocalDpi xmlns:a14="http://schemas.microsoft.com/office/drawing/2010/main" val="0"/>
              </a:ext>
            </a:extLst>
          </a:blip>
          <a:srcRect l="40102" r="8907"/>
          <a:stretch/>
        </p:blipFill>
        <p:spPr>
          <a:xfrm>
            <a:off x="0" y="8"/>
            <a:ext cx="9144000" cy="6444257"/>
          </a:xfrm>
          <a:prstGeom prst="rect">
            <a:avLst/>
          </a:prstGeom>
        </p:spPr>
      </p:pic>
      <p:grpSp>
        <p:nvGrpSpPr>
          <p:cNvPr id="7" name="Group 6"/>
          <p:cNvGrpSpPr/>
          <p:nvPr/>
        </p:nvGrpSpPr>
        <p:grpSpPr>
          <a:xfrm>
            <a:off x="242190" y="-1326364"/>
            <a:ext cx="8643239" cy="547359"/>
            <a:chOff x="322836" y="-880536"/>
            <a:chExt cx="11521317" cy="547358"/>
          </a:xfrm>
        </p:grpSpPr>
        <p:cxnSp>
          <p:nvCxnSpPr>
            <p:cNvPr id="8" name="Straight Connector 7"/>
            <p:cNvCxnSpPr/>
            <p:nvPr/>
          </p:nvCxnSpPr>
          <p:spPr>
            <a:xfrm>
              <a:off x="11844153"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22836"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163275"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8003714" y="-880536"/>
              <a:ext cx="0" cy="547358"/>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250382" y="-1653638"/>
            <a:ext cx="8643239" cy="547359"/>
            <a:chOff x="333754" y="-1596565"/>
            <a:chExt cx="11521317" cy="547358"/>
          </a:xfrm>
        </p:grpSpPr>
        <p:cxnSp>
          <p:nvCxnSpPr>
            <p:cNvPr id="13" name="Straight Connector 12"/>
            <p:cNvCxnSpPr/>
            <p:nvPr/>
          </p:nvCxnSpPr>
          <p:spPr>
            <a:xfrm>
              <a:off x="11855071"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33754"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2638017"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9550806"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942280"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246543" y="-1596565"/>
              <a:ext cx="0" cy="547358"/>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3209017" y="3235309"/>
            <a:ext cx="2529131" cy="4473679"/>
            <a:chOff x="357805" y="1090039"/>
            <a:chExt cx="3371297" cy="4473679"/>
          </a:xfrm>
        </p:grpSpPr>
        <p:cxnSp>
          <p:nvCxnSpPr>
            <p:cNvPr id="19" name="Straight Connector 18"/>
            <p:cNvCxnSpPr/>
            <p:nvPr/>
          </p:nvCxnSpPr>
          <p:spPr>
            <a:xfrm flipH="1">
              <a:off x="357805" y="1090039"/>
              <a:ext cx="3371297" cy="0"/>
            </a:xfrm>
            <a:prstGeom prst="line">
              <a:avLst/>
            </a:prstGeom>
            <a:ln w="762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357805" y="2037615"/>
              <a:ext cx="3371297" cy="0"/>
            </a:xfrm>
            <a:prstGeom prst="line">
              <a:avLst/>
            </a:prstGeom>
            <a:ln w="3175">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57805" y="3402123"/>
              <a:ext cx="3371297" cy="0"/>
            </a:xfrm>
            <a:prstGeom prst="line">
              <a:avLst/>
            </a:prstGeom>
            <a:ln w="3175">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357805" y="4699080"/>
              <a:ext cx="3371297" cy="0"/>
            </a:xfrm>
            <a:prstGeom prst="line">
              <a:avLst/>
            </a:prstGeom>
            <a:ln w="3175">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357805" y="5563718"/>
              <a:ext cx="3371297" cy="0"/>
            </a:xfrm>
            <a:prstGeom prst="line">
              <a:avLst/>
            </a:prstGeom>
            <a:ln w="3175">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8" name="Title 1"/>
          <p:cNvSpPr txBox="1">
            <a:spLocks/>
          </p:cNvSpPr>
          <p:nvPr/>
        </p:nvSpPr>
        <p:spPr>
          <a:xfrm>
            <a:off x="1370214" y="1165188"/>
            <a:ext cx="6020730" cy="1470025"/>
          </a:xfrm>
          <a:prstGeom prst="rect">
            <a:avLst/>
          </a:prstGeom>
        </p:spPr>
        <p:txBody>
          <a:bodyPr vert="horz" lIns="112650" tIns="56325" rIns="112650" bIns="56325" rtlCol="0" anchor="b">
            <a:noAutofit/>
          </a:bodyPr>
          <a:lstStyle>
            <a:lvl1pPr marL="0" algn="l" defTabSz="563270" rtl="0" eaLnBrk="1" latinLnBrk="0" hangingPunct="1">
              <a:spcBef>
                <a:spcPct val="0"/>
              </a:spcBef>
              <a:buNone/>
              <a:defRPr lang="en-US" sz="3200" b="1" kern="1200" dirty="0">
                <a:solidFill>
                  <a:srgbClr val="323232"/>
                </a:solidFill>
                <a:latin typeface="Century Gothic"/>
                <a:ea typeface="+mn-ea"/>
                <a:cs typeface="Century Gothic"/>
              </a:defRPr>
            </a:lvl1pPr>
          </a:lstStyle>
          <a:p>
            <a:pPr algn="ctr"/>
            <a:r>
              <a:rPr sz="3600" b="0">
                <a:solidFill>
                  <a:srgbClr val="FFFFFF"/>
                </a:solidFill>
                <a:latin typeface="Century Schoolbook" panose="02040604050505020304" pitchFamily="18" charset="0"/>
              </a:rPr>
              <a:t>“If we teach today as we taught yesterday, we rob our children of tomorrow.”</a:t>
            </a:r>
            <a:endParaRPr sz="2000" b="0">
              <a:solidFill>
                <a:srgbClr val="FFFFFF"/>
              </a:solidFill>
            </a:endParaRPr>
          </a:p>
        </p:txBody>
      </p:sp>
      <p:sp>
        <p:nvSpPr>
          <p:cNvPr id="29" name="Subtitle 2"/>
          <p:cNvSpPr txBox="1">
            <a:spLocks/>
          </p:cNvSpPr>
          <p:nvPr/>
        </p:nvSpPr>
        <p:spPr>
          <a:xfrm>
            <a:off x="1370214" y="3822780"/>
            <a:ext cx="6020730" cy="1752600"/>
          </a:xfrm>
          <a:prstGeom prst="rect">
            <a:avLst/>
          </a:prstGeom>
        </p:spPr>
        <p:txBody>
          <a:bodyPr vert="horz" lIns="112650" tIns="56325" rIns="112650" bIns="56325" rtlCol="0">
            <a:noAutofit/>
          </a:bodyPr>
          <a:lstStyle>
            <a:lvl1pPr marL="176213" indent="-176213" algn="l" defTabSz="563270" rtl="0" eaLnBrk="1" latinLnBrk="0" hangingPunct="1">
              <a:spcBef>
                <a:spcPct val="20000"/>
              </a:spcBef>
              <a:buFont typeface="Arial"/>
              <a:buChar char="•"/>
              <a:defRPr sz="2400" kern="1200">
                <a:solidFill>
                  <a:schemeClr val="accent4"/>
                </a:solidFill>
                <a:latin typeface="Century Gothic"/>
                <a:ea typeface="+mn-ea"/>
                <a:cs typeface="Century Gothic"/>
              </a:defRPr>
            </a:lvl1pPr>
            <a:lvl2pPr marL="458788" indent="-169863" algn="l" defTabSz="563270" rtl="0" eaLnBrk="1" latinLnBrk="0" hangingPunct="1">
              <a:spcBef>
                <a:spcPct val="20000"/>
              </a:spcBef>
              <a:buFont typeface="Arial"/>
              <a:buChar char="•"/>
              <a:defRPr sz="2400" kern="1200">
                <a:solidFill>
                  <a:schemeClr val="accent4"/>
                </a:solidFill>
                <a:latin typeface="Century Gothic"/>
                <a:ea typeface="+mn-ea"/>
                <a:cs typeface="Century Gothic"/>
              </a:defRPr>
            </a:lvl2pPr>
            <a:lvl3pPr marL="742950" marR="0" indent="-166688" algn="l" defTabSz="563270" rtl="0" eaLnBrk="1" fontAlgn="auto" latinLnBrk="0" hangingPunct="1">
              <a:lnSpc>
                <a:spcPct val="100000"/>
              </a:lnSpc>
              <a:spcBef>
                <a:spcPct val="20000"/>
              </a:spcBef>
              <a:spcAft>
                <a:spcPts val="0"/>
              </a:spcAft>
              <a:buClrTx/>
              <a:buSzTx/>
              <a:buFontTx/>
              <a:buChar char="»"/>
              <a:tabLst/>
              <a:defRPr sz="2000" kern="1200">
                <a:solidFill>
                  <a:schemeClr val="accent4"/>
                </a:solidFill>
                <a:latin typeface="Century Gothic"/>
                <a:ea typeface="+mn-ea"/>
                <a:cs typeface="Century Gothic"/>
              </a:defRPr>
            </a:lvl3pPr>
            <a:lvl4pPr marL="1027113" indent="-173038" algn="l" defTabSz="563270" rtl="0" eaLnBrk="1" latinLnBrk="0" hangingPunct="1">
              <a:spcBef>
                <a:spcPct val="20000"/>
              </a:spcBef>
              <a:buFont typeface="Arial"/>
              <a:buChar char="•"/>
              <a:defRPr sz="1800" kern="1200">
                <a:solidFill>
                  <a:schemeClr val="accent4"/>
                </a:solidFill>
                <a:latin typeface="Century Gothic"/>
                <a:ea typeface="+mn-ea"/>
                <a:cs typeface="Century Gothic"/>
              </a:defRPr>
            </a:lvl4pPr>
            <a:lvl5pPr marL="2534717" indent="-281635" algn="l" defTabSz="563270" rtl="0" eaLnBrk="1" latinLnBrk="0" hangingPunct="1">
              <a:spcBef>
                <a:spcPct val="20000"/>
              </a:spcBef>
              <a:buFont typeface="Arial"/>
              <a:buChar char="»"/>
              <a:defRPr sz="1600" kern="1200">
                <a:solidFill>
                  <a:schemeClr val="tx1"/>
                </a:solidFill>
                <a:latin typeface="Bl Avenir Black"/>
                <a:ea typeface="+mn-ea"/>
                <a:cs typeface="+mn-cs"/>
              </a:defRPr>
            </a:lvl5pPr>
            <a:lvl6pPr marL="3097987" indent="-281635" algn="l" defTabSz="563270" rtl="0" eaLnBrk="1" latinLnBrk="0" hangingPunct="1">
              <a:spcBef>
                <a:spcPct val="20000"/>
              </a:spcBef>
              <a:buFont typeface="Arial"/>
              <a:buChar char="•"/>
              <a:defRPr sz="2500" kern="1200">
                <a:solidFill>
                  <a:schemeClr val="tx1"/>
                </a:solidFill>
                <a:latin typeface="+mn-lt"/>
                <a:ea typeface="+mn-ea"/>
                <a:cs typeface="+mn-cs"/>
              </a:defRPr>
            </a:lvl6pPr>
            <a:lvl7pPr marL="3661258" indent="-281635" algn="l" defTabSz="563270" rtl="0" eaLnBrk="1" latinLnBrk="0" hangingPunct="1">
              <a:spcBef>
                <a:spcPct val="20000"/>
              </a:spcBef>
              <a:buFont typeface="Arial"/>
              <a:buChar char="•"/>
              <a:defRPr sz="2500" kern="1200">
                <a:solidFill>
                  <a:schemeClr val="tx1"/>
                </a:solidFill>
                <a:latin typeface="+mn-lt"/>
                <a:ea typeface="+mn-ea"/>
                <a:cs typeface="+mn-cs"/>
              </a:defRPr>
            </a:lvl7pPr>
            <a:lvl8pPr marL="4224528" indent="-281635" algn="l" defTabSz="563270" rtl="0" eaLnBrk="1" latinLnBrk="0" hangingPunct="1">
              <a:spcBef>
                <a:spcPct val="20000"/>
              </a:spcBef>
              <a:buFont typeface="Arial"/>
              <a:buChar char="•"/>
              <a:defRPr sz="2500" kern="1200">
                <a:solidFill>
                  <a:schemeClr val="tx1"/>
                </a:solidFill>
                <a:latin typeface="+mn-lt"/>
                <a:ea typeface="+mn-ea"/>
                <a:cs typeface="+mn-cs"/>
              </a:defRPr>
            </a:lvl8pPr>
            <a:lvl9pPr marL="4787798" indent="-281635" algn="l" defTabSz="563270" rtl="0" eaLnBrk="1" latinLnBrk="0" hangingPunct="1">
              <a:spcBef>
                <a:spcPct val="20000"/>
              </a:spcBef>
              <a:buFont typeface="Arial"/>
              <a:buChar char="•"/>
              <a:defRPr sz="2500" kern="1200">
                <a:solidFill>
                  <a:schemeClr val="tx1"/>
                </a:solidFill>
                <a:latin typeface="+mn-lt"/>
                <a:ea typeface="+mn-ea"/>
                <a:cs typeface="+mn-cs"/>
              </a:defRPr>
            </a:lvl9pPr>
          </a:lstStyle>
          <a:p>
            <a:pPr marL="0" indent="0" algn="ctr">
              <a:buFont typeface="Arial"/>
              <a:buNone/>
            </a:pPr>
            <a:r>
              <a:rPr lang="en-US" sz="2300" dirty="0">
                <a:solidFill>
                  <a:srgbClr val="5091BD">
                    <a:lumMod val="40000"/>
                    <a:lumOff val="60000"/>
                  </a:srgbClr>
                </a:solidFill>
                <a:latin typeface="Century Schoolbook"/>
                <a:cs typeface="Century Schoolbook"/>
              </a:rPr>
              <a:t>- John Dewey</a:t>
            </a:r>
          </a:p>
        </p:txBody>
      </p:sp>
    </p:spTree>
    <p:extLst>
      <p:ext uri="{BB962C8B-B14F-4D97-AF65-F5344CB8AC3E}">
        <p14:creationId xmlns:p14="http://schemas.microsoft.com/office/powerpoint/2010/main" val="553167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252326" y="3277358"/>
            <a:ext cx="2798630" cy="3309944"/>
          </a:xfrm>
          <a:prstGeom prst="roundRect">
            <a:avLst>
              <a:gd name="adj" fmla="val 6662"/>
            </a:avLst>
          </a:prstGeom>
          <a:solidFill>
            <a:schemeClr val="bg1"/>
          </a:solidFill>
          <a:ln w="3175">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563247"/>
            <a:endParaRPr lang="en-US" sz="2300">
              <a:solidFill>
                <a:srgbClr val="FFFFFF"/>
              </a:solidFill>
              <a:latin typeface="Calibri"/>
            </a:endParaRPr>
          </a:p>
        </p:txBody>
      </p:sp>
      <p:sp>
        <p:nvSpPr>
          <p:cNvPr id="13" name="Rounded Rectangle 12"/>
          <p:cNvSpPr/>
          <p:nvPr/>
        </p:nvSpPr>
        <p:spPr>
          <a:xfrm>
            <a:off x="3153678" y="3277358"/>
            <a:ext cx="2798630" cy="3309944"/>
          </a:xfrm>
          <a:prstGeom prst="roundRect">
            <a:avLst>
              <a:gd name="adj" fmla="val 6662"/>
            </a:avLst>
          </a:prstGeom>
          <a:solidFill>
            <a:schemeClr val="bg1"/>
          </a:solidFill>
          <a:ln w="3175">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563247"/>
            <a:endParaRPr lang="en-US" sz="2300">
              <a:solidFill>
                <a:srgbClr val="FFFFFF"/>
              </a:solidFill>
              <a:latin typeface="Calibri"/>
            </a:endParaRPr>
          </a:p>
        </p:txBody>
      </p:sp>
      <p:sp>
        <p:nvSpPr>
          <p:cNvPr id="14" name="Rounded Rectangle 13"/>
          <p:cNvSpPr/>
          <p:nvPr/>
        </p:nvSpPr>
        <p:spPr>
          <a:xfrm>
            <a:off x="6066527" y="3277358"/>
            <a:ext cx="2798630" cy="3309944"/>
          </a:xfrm>
          <a:prstGeom prst="roundRect">
            <a:avLst>
              <a:gd name="adj" fmla="val 6662"/>
            </a:avLst>
          </a:prstGeom>
          <a:solidFill>
            <a:schemeClr val="bg1"/>
          </a:solidFill>
          <a:ln w="3175">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563247"/>
            <a:endParaRPr lang="en-US" sz="2300">
              <a:solidFill>
                <a:srgbClr val="FFFFFF"/>
              </a:solidFill>
              <a:latin typeface="Calibri"/>
            </a:endParaRPr>
          </a:p>
        </p:txBody>
      </p:sp>
      <p:pic>
        <p:nvPicPr>
          <p:cNvPr id="3" name="Picture 2" descr="Screen Shot 2015-06-30 at 11.48.30 AM.png"/>
          <p:cNvPicPr>
            <a:picLocks noChangeAspect="1"/>
          </p:cNvPicPr>
          <p:nvPr/>
        </p:nvPicPr>
        <p:blipFill rotWithShape="1">
          <a:blip r:embed="rId3" cstate="email">
            <a:extLst>
              <a:ext uri="{28A0092B-C50C-407E-A947-70E740481C1C}">
                <a14:useLocalDpi xmlns:a14="http://schemas.microsoft.com/office/drawing/2010/main" val="0"/>
              </a:ext>
            </a:extLst>
          </a:blip>
          <a:srcRect t="6398" b="17224"/>
          <a:stretch/>
        </p:blipFill>
        <p:spPr>
          <a:xfrm>
            <a:off x="6170562" y="3400268"/>
            <a:ext cx="2616707" cy="1451569"/>
          </a:xfrm>
          <a:prstGeom prst="roundRect">
            <a:avLst>
              <a:gd name="adj" fmla="val 8136"/>
            </a:avLst>
          </a:prstGeom>
        </p:spPr>
      </p:pic>
      <p:pic>
        <p:nvPicPr>
          <p:cNvPr id="4" name="Picture 3" descr="Screen Shot 2015-06-30 at 11.48.47 AM.png"/>
          <p:cNvPicPr>
            <a:picLocks noChangeAspect="1"/>
          </p:cNvPicPr>
          <p:nvPr/>
        </p:nvPicPr>
        <p:blipFill rotWithShape="1">
          <a:blip r:embed="rId4" cstate="email">
            <a:extLst>
              <a:ext uri="{28A0092B-C50C-407E-A947-70E740481C1C}">
                <a14:useLocalDpi xmlns:a14="http://schemas.microsoft.com/office/drawing/2010/main" val="0"/>
              </a:ext>
            </a:extLst>
          </a:blip>
          <a:srcRect t="6793" b="16830"/>
          <a:stretch/>
        </p:blipFill>
        <p:spPr>
          <a:xfrm>
            <a:off x="334490" y="3400266"/>
            <a:ext cx="2616707" cy="1451568"/>
          </a:xfrm>
          <a:prstGeom prst="roundRect">
            <a:avLst>
              <a:gd name="adj" fmla="val 10980"/>
            </a:avLst>
          </a:prstGeom>
        </p:spPr>
      </p:pic>
      <p:pic>
        <p:nvPicPr>
          <p:cNvPr id="5" name="Picture 4" descr="Screen Shot 2015-06-30 at 11.49.08 AM.png"/>
          <p:cNvPicPr>
            <a:picLocks noChangeAspect="1"/>
          </p:cNvPicPr>
          <p:nvPr/>
        </p:nvPicPr>
        <p:blipFill rotWithShape="1">
          <a:blip r:embed="rId5" cstate="email">
            <a:extLst>
              <a:ext uri="{28A0092B-C50C-407E-A947-70E740481C1C}">
                <a14:useLocalDpi xmlns:a14="http://schemas.microsoft.com/office/drawing/2010/main" val="0"/>
              </a:ext>
            </a:extLst>
          </a:blip>
          <a:srcRect t="6398" b="17224"/>
          <a:stretch/>
        </p:blipFill>
        <p:spPr>
          <a:xfrm>
            <a:off x="3258883" y="3400268"/>
            <a:ext cx="2616707" cy="1451569"/>
          </a:xfrm>
          <a:prstGeom prst="roundRect">
            <a:avLst>
              <a:gd name="adj" fmla="val 9558"/>
            </a:avLst>
          </a:prstGeom>
        </p:spPr>
      </p:pic>
      <p:grpSp>
        <p:nvGrpSpPr>
          <p:cNvPr id="7" name="Group 6"/>
          <p:cNvGrpSpPr/>
          <p:nvPr/>
        </p:nvGrpSpPr>
        <p:grpSpPr>
          <a:xfrm>
            <a:off x="242190" y="-1326364"/>
            <a:ext cx="8643239" cy="547359"/>
            <a:chOff x="322836" y="-880536"/>
            <a:chExt cx="11521317" cy="547358"/>
          </a:xfrm>
        </p:grpSpPr>
        <p:cxnSp>
          <p:nvCxnSpPr>
            <p:cNvPr id="8" name="Straight Connector 7"/>
            <p:cNvCxnSpPr/>
            <p:nvPr/>
          </p:nvCxnSpPr>
          <p:spPr>
            <a:xfrm>
              <a:off x="11844153"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22836"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163275"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8003714" y="-880536"/>
              <a:ext cx="0" cy="547358"/>
            </a:xfrm>
            <a:prstGeom prst="line">
              <a:avLst/>
            </a:prstGeom>
          </p:spPr>
          <p:style>
            <a:lnRef idx="2">
              <a:schemeClr val="accent1"/>
            </a:lnRef>
            <a:fillRef idx="0">
              <a:schemeClr val="accent1"/>
            </a:fillRef>
            <a:effectRef idx="1">
              <a:schemeClr val="accent1"/>
            </a:effectRef>
            <a:fontRef idx="minor">
              <a:schemeClr val="tx1"/>
            </a:fontRef>
          </p:style>
        </p:cxnSp>
      </p:grpSp>
      <p:sp>
        <p:nvSpPr>
          <p:cNvPr id="17" name="TextBox 16"/>
          <p:cNvSpPr txBox="1"/>
          <p:nvPr/>
        </p:nvSpPr>
        <p:spPr>
          <a:xfrm>
            <a:off x="3218341" y="4890721"/>
            <a:ext cx="2647115" cy="1777276"/>
          </a:xfrm>
          <a:prstGeom prst="rect">
            <a:avLst/>
          </a:prstGeom>
        </p:spPr>
        <p:txBody>
          <a:bodyPr vert="horz" wrap="square" lIns="89786" tIns="44892" rIns="89786" bIns="44892" rtlCol="0" anchor="t">
            <a:spAutoFit/>
          </a:bodyPr>
          <a:lstStyle/>
          <a:p>
            <a:pPr defTabSz="563247"/>
            <a:r>
              <a:rPr lang="en-US" sz="2400" dirty="0" smtClean="0">
                <a:solidFill>
                  <a:srgbClr val="5091BD"/>
                </a:solidFill>
                <a:latin typeface="Century Gothic" panose="020B0502020202020204" pitchFamily="34" charset="0"/>
              </a:rPr>
              <a:t>CICAN Members</a:t>
            </a:r>
            <a:endParaRPr lang="en-US" sz="2400" dirty="0">
              <a:solidFill>
                <a:srgbClr val="5091BD"/>
              </a:solidFill>
              <a:latin typeface="Century Gothic" panose="020B0502020202020204" pitchFamily="34" charset="0"/>
            </a:endParaRPr>
          </a:p>
          <a:p>
            <a:pPr defTabSz="563247">
              <a:lnSpc>
                <a:spcPct val="110000"/>
              </a:lnSpc>
            </a:pPr>
            <a:endParaRPr lang="en-US" sz="1100" dirty="0">
              <a:solidFill>
                <a:srgbClr val="323232"/>
              </a:solidFill>
              <a:latin typeface="Century Gothic" panose="020B0502020202020204" pitchFamily="34" charset="0"/>
            </a:endParaRPr>
          </a:p>
          <a:p>
            <a:pPr defTabSz="563247">
              <a:lnSpc>
                <a:spcPct val="110000"/>
              </a:lnSpc>
            </a:pPr>
            <a:r>
              <a:rPr lang="en-US" sz="1500" dirty="0">
                <a:solidFill>
                  <a:srgbClr val="323232"/>
                </a:solidFill>
                <a:latin typeface="Century Gothic" panose="020B0502020202020204" pitchFamily="34" charset="0"/>
              </a:rPr>
              <a:t>Vast majority </a:t>
            </a:r>
            <a:r>
              <a:rPr lang="en-US" sz="1500" dirty="0" smtClean="0">
                <a:solidFill>
                  <a:srgbClr val="323232"/>
                </a:solidFill>
                <a:latin typeface="Century Gothic" panose="020B0502020202020204" pitchFamily="34" charset="0"/>
              </a:rPr>
              <a:t>of institutions </a:t>
            </a:r>
            <a:r>
              <a:rPr lang="en-US" sz="1500" dirty="0">
                <a:solidFill>
                  <a:srgbClr val="323232"/>
                </a:solidFill>
                <a:latin typeface="Century Gothic" panose="020B0502020202020204" pitchFamily="34" charset="0"/>
              </a:rPr>
              <a:t>use </a:t>
            </a:r>
            <a:r>
              <a:rPr lang="en-US" sz="1500" dirty="0" err="1" smtClean="0">
                <a:solidFill>
                  <a:srgbClr val="323232"/>
                </a:solidFill>
                <a:latin typeface="Century Gothic" panose="020B0502020202020204" pitchFamily="34" charset="0"/>
              </a:rPr>
              <a:t>Lynda.com</a:t>
            </a:r>
            <a:r>
              <a:rPr lang="en-US" sz="1500" dirty="0" smtClean="0">
                <a:solidFill>
                  <a:srgbClr val="323232"/>
                </a:solidFill>
                <a:latin typeface="Century Gothic" panose="020B0502020202020204" pitchFamily="34" charset="0"/>
              </a:rPr>
              <a:t>, many </a:t>
            </a:r>
            <a:r>
              <a:rPr lang="en-US" sz="1500" dirty="0" smtClean="0">
                <a:solidFill>
                  <a:srgbClr val="323232"/>
                </a:solidFill>
                <a:latin typeface="Century Gothic" panose="020B0502020202020204" pitchFamily="34" charset="0"/>
              </a:rPr>
              <a:t>with campus licenses</a:t>
            </a:r>
            <a:endParaRPr lang="en-US" sz="1500" dirty="0">
              <a:solidFill>
                <a:srgbClr val="323232"/>
              </a:solidFill>
              <a:latin typeface="Century Gothic" panose="020B0502020202020204" pitchFamily="34" charset="0"/>
            </a:endParaRPr>
          </a:p>
        </p:txBody>
      </p:sp>
      <p:sp>
        <p:nvSpPr>
          <p:cNvPr id="19" name="TextBox 18"/>
          <p:cNvSpPr txBox="1"/>
          <p:nvPr/>
        </p:nvSpPr>
        <p:spPr>
          <a:xfrm>
            <a:off x="334491" y="4904828"/>
            <a:ext cx="2647115" cy="1404097"/>
          </a:xfrm>
          <a:prstGeom prst="rect">
            <a:avLst/>
          </a:prstGeom>
        </p:spPr>
        <p:txBody>
          <a:bodyPr vert="horz" wrap="square" lIns="89786" tIns="44892" rIns="89786" bIns="44892" rtlCol="0" anchor="t">
            <a:spAutoFit/>
          </a:bodyPr>
          <a:lstStyle/>
          <a:p>
            <a:pPr defTabSz="563247"/>
            <a:r>
              <a:rPr lang="en-US" sz="2400" dirty="0">
                <a:solidFill>
                  <a:srgbClr val="5091BD"/>
                </a:solidFill>
                <a:latin typeface="Century Gothic" panose="020B0502020202020204" pitchFamily="34" charset="0"/>
              </a:rPr>
              <a:t>Corporations</a:t>
            </a:r>
          </a:p>
          <a:p>
            <a:pPr defTabSz="563247">
              <a:lnSpc>
                <a:spcPct val="110000"/>
              </a:lnSpc>
            </a:pPr>
            <a:endParaRPr lang="en-US" sz="1100" dirty="0">
              <a:solidFill>
                <a:srgbClr val="323232"/>
              </a:solidFill>
              <a:latin typeface="Century Gothic" panose="020B0502020202020204" pitchFamily="34" charset="0"/>
            </a:endParaRPr>
          </a:p>
          <a:p>
            <a:pPr marL="176205" indent="-176205" defTabSz="563247">
              <a:lnSpc>
                <a:spcPct val="110000"/>
              </a:lnSpc>
              <a:buFont typeface="Arial" panose="020B0604020202020204" pitchFamily="34" charset="0"/>
              <a:buChar char="•"/>
            </a:pPr>
            <a:r>
              <a:rPr lang="en-US" sz="1500" dirty="0">
                <a:solidFill>
                  <a:srgbClr val="323232"/>
                </a:solidFill>
                <a:latin typeface="Century Gothic" panose="020B0502020202020204" pitchFamily="34" charset="0"/>
              </a:rPr>
              <a:t>More than half of the Fortune 50 across all key industry sectors</a:t>
            </a:r>
          </a:p>
        </p:txBody>
      </p:sp>
      <p:sp>
        <p:nvSpPr>
          <p:cNvPr id="20" name="TextBox 19"/>
          <p:cNvSpPr txBox="1"/>
          <p:nvPr/>
        </p:nvSpPr>
        <p:spPr>
          <a:xfrm>
            <a:off x="6140154" y="4904832"/>
            <a:ext cx="2647115" cy="1658013"/>
          </a:xfrm>
          <a:prstGeom prst="rect">
            <a:avLst/>
          </a:prstGeom>
        </p:spPr>
        <p:txBody>
          <a:bodyPr vert="horz" wrap="square" lIns="89786" tIns="44892" rIns="89786" bIns="44892" rtlCol="0" anchor="t">
            <a:spAutoFit/>
          </a:bodyPr>
          <a:lstStyle/>
          <a:p>
            <a:pPr defTabSz="563247"/>
            <a:r>
              <a:rPr lang="en-US" sz="2400" dirty="0">
                <a:solidFill>
                  <a:srgbClr val="5091BD"/>
                </a:solidFill>
                <a:latin typeface="Century Gothic" panose="020B0502020202020204" pitchFamily="34" charset="0"/>
              </a:rPr>
              <a:t>Education</a:t>
            </a:r>
          </a:p>
          <a:p>
            <a:pPr defTabSz="563247">
              <a:lnSpc>
                <a:spcPct val="110000"/>
              </a:lnSpc>
            </a:pPr>
            <a:endParaRPr lang="en-US" sz="1100" dirty="0">
              <a:solidFill>
                <a:srgbClr val="323232"/>
              </a:solidFill>
              <a:latin typeface="Century Gothic" panose="020B0502020202020204" pitchFamily="34" charset="0"/>
            </a:endParaRPr>
          </a:p>
          <a:p>
            <a:pPr marL="176205" indent="-176205" defTabSz="563247">
              <a:lnSpc>
                <a:spcPct val="110000"/>
              </a:lnSpc>
              <a:buFont typeface="Arial" panose="020B0604020202020204" pitchFamily="34" charset="0"/>
              <a:buChar char="•"/>
            </a:pPr>
            <a:r>
              <a:rPr lang="en-US" sz="1500" dirty="0">
                <a:solidFill>
                  <a:srgbClr val="323232"/>
                </a:solidFill>
                <a:latin typeface="Century Gothic" panose="020B0502020202020204" pitchFamily="34" charset="0"/>
              </a:rPr>
              <a:t>60% of all US colleges  and universities colleges</a:t>
            </a:r>
          </a:p>
          <a:p>
            <a:pPr marL="176205" indent="-176205" defTabSz="563247">
              <a:lnSpc>
                <a:spcPct val="110000"/>
              </a:lnSpc>
              <a:buFont typeface="Arial" panose="020B0604020202020204" pitchFamily="34" charset="0"/>
              <a:buChar char="•"/>
            </a:pPr>
            <a:r>
              <a:rPr lang="en-US" sz="1500" dirty="0">
                <a:solidFill>
                  <a:srgbClr val="323232"/>
                </a:solidFill>
                <a:latin typeface="Century Gothic" panose="020B0502020202020204" pitchFamily="34" charset="0"/>
              </a:rPr>
              <a:t>100% of Ivy League schools</a:t>
            </a:r>
          </a:p>
        </p:txBody>
      </p:sp>
      <p:grpSp>
        <p:nvGrpSpPr>
          <p:cNvPr id="27" name="Group 26"/>
          <p:cNvGrpSpPr/>
          <p:nvPr/>
        </p:nvGrpSpPr>
        <p:grpSpPr>
          <a:xfrm>
            <a:off x="250382" y="-1653638"/>
            <a:ext cx="8643239" cy="547359"/>
            <a:chOff x="333754" y="-1596565"/>
            <a:chExt cx="11521317" cy="547358"/>
          </a:xfrm>
        </p:grpSpPr>
        <p:cxnSp>
          <p:nvCxnSpPr>
            <p:cNvPr id="28" name="Straight Connector 27"/>
            <p:cNvCxnSpPr/>
            <p:nvPr/>
          </p:nvCxnSpPr>
          <p:spPr>
            <a:xfrm>
              <a:off x="11855071"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333754"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2638017"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9550806"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4942280"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46543" y="-1596565"/>
              <a:ext cx="0" cy="547358"/>
            </a:xfrm>
            <a:prstGeom prst="line">
              <a:avLst/>
            </a:prstGeom>
          </p:spPr>
          <p:style>
            <a:lnRef idx="2">
              <a:schemeClr val="accent1"/>
            </a:lnRef>
            <a:fillRef idx="0">
              <a:schemeClr val="accent1"/>
            </a:fillRef>
            <a:effectRef idx="1">
              <a:schemeClr val="accent1"/>
            </a:effectRef>
            <a:fontRef idx="minor">
              <a:schemeClr val="tx1"/>
            </a:fontRef>
          </p:style>
        </p:cxnSp>
      </p:grpSp>
      <p:sp>
        <p:nvSpPr>
          <p:cNvPr id="37" name="Title 1"/>
          <p:cNvSpPr txBox="1">
            <a:spLocks/>
          </p:cNvSpPr>
          <p:nvPr/>
        </p:nvSpPr>
        <p:spPr>
          <a:xfrm>
            <a:off x="183778" y="226947"/>
            <a:ext cx="8229600" cy="60803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kern="1200">
                <a:solidFill>
                  <a:schemeClr val="tx1"/>
                </a:solidFill>
                <a:latin typeface="+mj-lt"/>
                <a:ea typeface="+mj-ea"/>
                <a:cs typeface="+mj-cs"/>
              </a:defRPr>
            </a:lvl1pPr>
          </a:lstStyle>
          <a:p>
            <a:r>
              <a:rPr lang="en-US" b="1" dirty="0" smtClean="0">
                <a:latin typeface="Century Gothic" charset="0"/>
                <a:ea typeface="Century Gothic" charset="0"/>
                <a:cs typeface="Century Gothic" charset="0"/>
              </a:rPr>
              <a:t>Quick Facts about </a:t>
            </a:r>
            <a:r>
              <a:rPr lang="en-US" b="1" dirty="0" err="1" smtClean="0">
                <a:latin typeface="Century Gothic" charset="0"/>
                <a:ea typeface="Century Gothic" charset="0"/>
                <a:cs typeface="Century Gothic" charset="0"/>
              </a:rPr>
              <a:t>lynda.com</a:t>
            </a:r>
            <a:endParaRPr lang="en-US" b="1" dirty="0">
              <a:latin typeface="Century Gothic" charset="0"/>
              <a:ea typeface="Century Gothic" charset="0"/>
              <a:cs typeface="Century Gothic" charset="0"/>
            </a:endParaRPr>
          </a:p>
        </p:txBody>
      </p:sp>
      <p:sp>
        <p:nvSpPr>
          <p:cNvPr id="39" name="TextBox 38"/>
          <p:cNvSpPr txBox="1"/>
          <p:nvPr/>
        </p:nvSpPr>
        <p:spPr>
          <a:xfrm>
            <a:off x="5276796" y="1268572"/>
            <a:ext cx="1971999" cy="1784201"/>
          </a:xfrm>
          <a:prstGeom prst="rect">
            <a:avLst/>
          </a:prstGeom>
        </p:spPr>
        <p:txBody>
          <a:bodyPr vert="horz" wrap="square" lIns="89786" tIns="44892" rIns="89786" bIns="44892" rtlCol="0" anchor="t">
            <a:spAutoFit/>
          </a:bodyPr>
          <a:lstStyle/>
          <a:p>
            <a:pPr algn="ctr" defTabSz="563247"/>
            <a:r>
              <a:rPr lang="en-US" sz="5500" b="1" dirty="0">
                <a:solidFill>
                  <a:srgbClr val="5091BD"/>
                </a:solidFill>
                <a:latin typeface="Century Gothic" panose="020B0502020202020204" pitchFamily="34" charset="0"/>
              </a:rPr>
              <a:t>4M</a:t>
            </a:r>
            <a:r>
              <a:rPr lang="en-US" sz="5500" dirty="0">
                <a:solidFill>
                  <a:srgbClr val="5091BD"/>
                </a:solidFill>
                <a:latin typeface="Century Gothic" panose="020B0502020202020204" pitchFamily="34" charset="0"/>
              </a:rPr>
              <a:t>+</a:t>
            </a:r>
          </a:p>
          <a:p>
            <a:pPr algn="ctr" defTabSz="563247"/>
            <a:r>
              <a:rPr lang="en-US" sz="1900" b="1" dirty="0">
                <a:solidFill>
                  <a:srgbClr val="323232"/>
                </a:solidFill>
                <a:latin typeface="Century Gothic" panose="020B0502020202020204" pitchFamily="34" charset="0"/>
              </a:rPr>
              <a:t>Members</a:t>
            </a:r>
          </a:p>
          <a:p>
            <a:pPr algn="ctr" defTabSz="563247">
              <a:lnSpc>
                <a:spcPct val="110000"/>
              </a:lnSpc>
            </a:pPr>
            <a:endParaRPr lang="en-US" sz="300" dirty="0">
              <a:solidFill>
                <a:srgbClr val="323232"/>
              </a:solidFill>
              <a:latin typeface="Century Gothic" panose="020B0502020202020204" pitchFamily="34" charset="0"/>
            </a:endParaRPr>
          </a:p>
          <a:p>
            <a:pPr algn="ctr" defTabSz="563247">
              <a:lnSpc>
                <a:spcPct val="110000"/>
              </a:lnSpc>
            </a:pPr>
            <a:r>
              <a:rPr lang="en-US" sz="1500" dirty="0">
                <a:solidFill>
                  <a:srgbClr val="323232"/>
                </a:solidFill>
                <a:latin typeface="Century Gothic" panose="020B0502020202020204" pitchFamily="34" charset="0"/>
              </a:rPr>
              <a:t>…with 350k paying </a:t>
            </a:r>
            <a:br>
              <a:rPr lang="en-US" sz="1500" dirty="0">
                <a:solidFill>
                  <a:srgbClr val="323232"/>
                </a:solidFill>
                <a:latin typeface="Century Gothic" panose="020B0502020202020204" pitchFamily="34" charset="0"/>
              </a:rPr>
            </a:br>
            <a:r>
              <a:rPr lang="en-US" sz="1500" dirty="0">
                <a:solidFill>
                  <a:srgbClr val="323232"/>
                </a:solidFill>
                <a:latin typeface="Century Gothic" panose="020B0502020202020204" pitchFamily="34" charset="0"/>
              </a:rPr>
              <a:t>out of pocket</a:t>
            </a:r>
          </a:p>
        </p:txBody>
      </p:sp>
      <p:sp>
        <p:nvSpPr>
          <p:cNvPr id="40" name="TextBox 39"/>
          <p:cNvSpPr txBox="1"/>
          <p:nvPr/>
        </p:nvSpPr>
        <p:spPr>
          <a:xfrm>
            <a:off x="7171638" y="1279412"/>
            <a:ext cx="1931073" cy="1784201"/>
          </a:xfrm>
          <a:prstGeom prst="rect">
            <a:avLst/>
          </a:prstGeom>
        </p:spPr>
        <p:txBody>
          <a:bodyPr vert="horz" wrap="square" lIns="89786" tIns="44892" rIns="89786" bIns="44892" rtlCol="0" anchor="t">
            <a:spAutoFit/>
          </a:bodyPr>
          <a:lstStyle/>
          <a:p>
            <a:pPr algn="ctr" defTabSz="563247"/>
            <a:r>
              <a:rPr lang="en-US" sz="5500" b="1" dirty="0" smtClean="0">
                <a:solidFill>
                  <a:srgbClr val="5091BD"/>
                </a:solidFill>
                <a:latin typeface="Century Gothic" panose="020B0502020202020204" pitchFamily="34" charset="0"/>
              </a:rPr>
              <a:t>20</a:t>
            </a:r>
            <a:r>
              <a:rPr lang="en-US" sz="5500" dirty="0" smtClean="0">
                <a:solidFill>
                  <a:srgbClr val="5091BD"/>
                </a:solidFill>
                <a:latin typeface="Century Gothic" panose="020B0502020202020204" pitchFamily="34" charset="0"/>
              </a:rPr>
              <a:t>+</a:t>
            </a:r>
            <a:endParaRPr lang="en-US" sz="4800" dirty="0">
              <a:solidFill>
                <a:srgbClr val="5091BD"/>
              </a:solidFill>
              <a:latin typeface="Century Gothic" panose="020B0502020202020204" pitchFamily="34" charset="0"/>
            </a:endParaRPr>
          </a:p>
          <a:p>
            <a:pPr algn="ctr" defTabSz="563247"/>
            <a:r>
              <a:rPr lang="en-US" sz="1900" b="1" dirty="0">
                <a:solidFill>
                  <a:srgbClr val="323232"/>
                </a:solidFill>
                <a:latin typeface="Century Gothic" panose="020B0502020202020204" pitchFamily="34" charset="0"/>
              </a:rPr>
              <a:t>Years</a:t>
            </a:r>
          </a:p>
          <a:p>
            <a:pPr algn="ctr" defTabSz="563247">
              <a:lnSpc>
                <a:spcPct val="110000"/>
              </a:lnSpc>
            </a:pPr>
            <a:endParaRPr lang="en-US" sz="300" dirty="0">
              <a:solidFill>
                <a:srgbClr val="323232"/>
              </a:solidFill>
              <a:latin typeface="Century Gothic" panose="020B0502020202020204" pitchFamily="34" charset="0"/>
            </a:endParaRPr>
          </a:p>
          <a:p>
            <a:pPr algn="ctr" defTabSz="563247">
              <a:lnSpc>
                <a:spcPct val="110000"/>
              </a:lnSpc>
            </a:pPr>
            <a:r>
              <a:rPr lang="en-US" sz="1500" dirty="0" err="1">
                <a:solidFill>
                  <a:srgbClr val="323232"/>
                </a:solidFill>
                <a:latin typeface="Century Gothic" panose="020B0502020202020204" pitchFamily="34" charset="0"/>
              </a:rPr>
              <a:t>lynda.com</a:t>
            </a:r>
            <a:r>
              <a:rPr lang="en-US" sz="1500" dirty="0">
                <a:solidFill>
                  <a:srgbClr val="323232"/>
                </a:solidFill>
                <a:latin typeface="Century Gothic" panose="020B0502020202020204" pitchFamily="34" charset="0"/>
              </a:rPr>
              <a:t> was founded in 1995</a:t>
            </a:r>
          </a:p>
        </p:txBody>
      </p:sp>
      <p:sp>
        <p:nvSpPr>
          <p:cNvPr id="41" name="TextBox 40"/>
          <p:cNvSpPr txBox="1"/>
          <p:nvPr/>
        </p:nvSpPr>
        <p:spPr>
          <a:xfrm>
            <a:off x="2798912" y="1268572"/>
            <a:ext cx="2338569" cy="1784201"/>
          </a:xfrm>
          <a:prstGeom prst="rect">
            <a:avLst/>
          </a:prstGeom>
        </p:spPr>
        <p:txBody>
          <a:bodyPr vert="horz" wrap="square" lIns="89786" tIns="44892" rIns="89786" bIns="44892" rtlCol="0" anchor="t">
            <a:spAutoFit/>
          </a:bodyPr>
          <a:lstStyle/>
          <a:p>
            <a:pPr algn="ctr" defTabSz="563247"/>
            <a:r>
              <a:rPr lang="en-US" sz="5500" b="1" spc="-1200" dirty="0">
                <a:solidFill>
                  <a:srgbClr val="5091BD"/>
                </a:solidFill>
                <a:latin typeface="Century Gothic" panose="020B0502020202020204" pitchFamily="34" charset="0"/>
              </a:rPr>
              <a:t>7</a:t>
            </a:r>
            <a:r>
              <a:rPr lang="en-US" sz="5500" b="1" dirty="0">
                <a:solidFill>
                  <a:srgbClr val="5091BD"/>
                </a:solidFill>
                <a:latin typeface="Century Gothic" panose="020B0502020202020204" pitchFamily="34" charset="0"/>
              </a:rPr>
              <a:t>,000</a:t>
            </a:r>
            <a:r>
              <a:rPr lang="en-US" sz="5500" dirty="0">
                <a:solidFill>
                  <a:srgbClr val="5091BD"/>
                </a:solidFill>
                <a:latin typeface="Century Gothic" panose="020B0502020202020204" pitchFamily="34" charset="0"/>
              </a:rPr>
              <a:t>+</a:t>
            </a:r>
          </a:p>
          <a:p>
            <a:pPr algn="ctr" defTabSz="563247"/>
            <a:r>
              <a:rPr lang="en-US" sz="1900" b="1" dirty="0">
                <a:solidFill>
                  <a:srgbClr val="323232"/>
                </a:solidFill>
                <a:latin typeface="Century Gothic" panose="020B0502020202020204" pitchFamily="34" charset="0"/>
              </a:rPr>
              <a:t>Enterprise Clients</a:t>
            </a:r>
            <a:endParaRPr lang="en-US" sz="1600" b="1" dirty="0">
              <a:solidFill>
                <a:srgbClr val="323232"/>
              </a:solidFill>
              <a:latin typeface="Century Gothic" panose="020B0502020202020204" pitchFamily="34" charset="0"/>
            </a:endParaRPr>
          </a:p>
          <a:p>
            <a:pPr algn="ctr" defTabSz="563247">
              <a:lnSpc>
                <a:spcPct val="110000"/>
              </a:lnSpc>
            </a:pPr>
            <a:endParaRPr lang="en-US" sz="300" dirty="0">
              <a:solidFill>
                <a:srgbClr val="323232"/>
              </a:solidFill>
              <a:latin typeface="Century Gothic" panose="020B0502020202020204" pitchFamily="34" charset="0"/>
            </a:endParaRPr>
          </a:p>
          <a:p>
            <a:pPr algn="ctr" defTabSz="563247">
              <a:lnSpc>
                <a:spcPct val="110000"/>
              </a:lnSpc>
            </a:pPr>
            <a:r>
              <a:rPr lang="en-US" sz="1500" dirty="0">
                <a:solidFill>
                  <a:srgbClr val="323232"/>
                </a:solidFill>
                <a:latin typeface="Century Gothic" panose="020B0502020202020204" pitchFamily="34" charset="0"/>
              </a:rPr>
              <a:t>…located across </a:t>
            </a:r>
            <a:br>
              <a:rPr lang="en-US" sz="1500" dirty="0">
                <a:solidFill>
                  <a:srgbClr val="323232"/>
                </a:solidFill>
                <a:latin typeface="Century Gothic" panose="020B0502020202020204" pitchFamily="34" charset="0"/>
              </a:rPr>
            </a:br>
            <a:r>
              <a:rPr lang="en-US" sz="1500" dirty="0">
                <a:solidFill>
                  <a:srgbClr val="323232"/>
                </a:solidFill>
                <a:latin typeface="Century Gothic" panose="020B0502020202020204" pitchFamily="34" charset="0"/>
              </a:rPr>
              <a:t>52 countries</a:t>
            </a:r>
          </a:p>
        </p:txBody>
      </p:sp>
      <p:sp>
        <p:nvSpPr>
          <p:cNvPr id="42" name="TextBox 41"/>
          <p:cNvSpPr txBox="1"/>
          <p:nvPr/>
        </p:nvSpPr>
        <p:spPr>
          <a:xfrm>
            <a:off x="81640" y="1268572"/>
            <a:ext cx="2661560" cy="1788049"/>
          </a:xfrm>
          <a:prstGeom prst="rect">
            <a:avLst/>
          </a:prstGeom>
        </p:spPr>
        <p:txBody>
          <a:bodyPr vert="horz" wrap="square" lIns="89786" tIns="44892" rIns="89786" bIns="44892" rtlCol="0" anchor="t">
            <a:spAutoFit/>
          </a:bodyPr>
          <a:lstStyle/>
          <a:p>
            <a:pPr algn="ctr" defTabSz="563247"/>
            <a:r>
              <a:rPr lang="en-US" sz="5500" b="1" spc="-300" dirty="0" smtClean="0">
                <a:solidFill>
                  <a:srgbClr val="5091BD"/>
                </a:solidFill>
                <a:latin typeface="Century Gothic" panose="020B0502020202020204" pitchFamily="34" charset="0"/>
              </a:rPr>
              <a:t>10</a:t>
            </a:r>
            <a:r>
              <a:rPr lang="en-US" sz="5500" b="1" spc="-300" dirty="0" smtClean="0">
                <a:solidFill>
                  <a:srgbClr val="5091BD"/>
                </a:solidFill>
                <a:latin typeface="Century Gothic" panose="020B0502020202020204" pitchFamily="34" charset="0"/>
              </a:rPr>
              <a:t>,</a:t>
            </a:r>
            <a:r>
              <a:rPr lang="en-US" sz="5500" b="1" dirty="0" smtClean="0">
                <a:solidFill>
                  <a:srgbClr val="5091BD"/>
                </a:solidFill>
                <a:latin typeface="Century Gothic" panose="020B0502020202020204" pitchFamily="34" charset="0"/>
              </a:rPr>
              <a:t>000</a:t>
            </a:r>
            <a:r>
              <a:rPr lang="en-US" sz="5500" dirty="0">
                <a:solidFill>
                  <a:srgbClr val="5091BD"/>
                </a:solidFill>
                <a:latin typeface="Century Gothic" panose="020B0502020202020204" pitchFamily="34" charset="0"/>
              </a:rPr>
              <a:t>+</a:t>
            </a:r>
          </a:p>
          <a:p>
            <a:pPr algn="ctr" defTabSz="563247"/>
            <a:r>
              <a:rPr lang="en-US" sz="1900" b="1" dirty="0" smtClean="0">
                <a:solidFill>
                  <a:srgbClr val="323232"/>
                </a:solidFill>
                <a:latin typeface="Century Gothic" panose="020B0502020202020204" pitchFamily="34" charset="0"/>
              </a:rPr>
              <a:t>Videos</a:t>
            </a:r>
            <a:endParaRPr lang="en-US" sz="1600" b="1" dirty="0">
              <a:solidFill>
                <a:srgbClr val="323232"/>
              </a:solidFill>
              <a:latin typeface="Century Gothic" panose="020B0502020202020204" pitchFamily="34" charset="0"/>
            </a:endParaRPr>
          </a:p>
          <a:p>
            <a:pPr algn="ctr" defTabSz="563247">
              <a:lnSpc>
                <a:spcPct val="110000"/>
              </a:lnSpc>
            </a:pPr>
            <a:endParaRPr lang="en-US" sz="300" dirty="0">
              <a:solidFill>
                <a:srgbClr val="323232"/>
              </a:solidFill>
              <a:latin typeface="Century Gothic" panose="020B0502020202020204" pitchFamily="34" charset="0"/>
            </a:endParaRPr>
          </a:p>
          <a:p>
            <a:pPr algn="ctr" defTabSz="563247">
              <a:lnSpc>
                <a:spcPct val="110000"/>
              </a:lnSpc>
            </a:pPr>
            <a:r>
              <a:rPr lang="en-US" sz="1500" dirty="0">
                <a:solidFill>
                  <a:srgbClr val="323232"/>
                </a:solidFill>
                <a:latin typeface="Century Gothic" panose="020B0502020202020204" pitchFamily="34" charset="0"/>
              </a:rPr>
              <a:t>…available in </a:t>
            </a:r>
            <a:br>
              <a:rPr lang="en-US" sz="1500" dirty="0">
                <a:solidFill>
                  <a:srgbClr val="323232"/>
                </a:solidFill>
                <a:latin typeface="Century Gothic" panose="020B0502020202020204" pitchFamily="34" charset="0"/>
              </a:rPr>
            </a:br>
            <a:r>
              <a:rPr lang="en-US" sz="1500" dirty="0" smtClean="0">
                <a:solidFill>
                  <a:srgbClr val="323232"/>
                </a:solidFill>
                <a:latin typeface="Century Gothic" panose="020B0502020202020204" pitchFamily="34" charset="0"/>
              </a:rPr>
              <a:t>7 </a:t>
            </a:r>
            <a:r>
              <a:rPr lang="en-US" sz="1500" dirty="0">
                <a:solidFill>
                  <a:srgbClr val="323232"/>
                </a:solidFill>
                <a:latin typeface="Century Gothic" panose="020B0502020202020204" pitchFamily="34" charset="0"/>
              </a:rPr>
              <a:t>languages</a:t>
            </a:r>
          </a:p>
        </p:txBody>
      </p:sp>
      <p:sp>
        <p:nvSpPr>
          <p:cNvPr id="43" name="Title 1"/>
          <p:cNvSpPr txBox="1">
            <a:spLocks/>
          </p:cNvSpPr>
          <p:nvPr/>
        </p:nvSpPr>
        <p:spPr>
          <a:xfrm>
            <a:off x="193542" y="799281"/>
            <a:ext cx="8825346" cy="421379"/>
          </a:xfrm>
          <a:prstGeom prst="rect">
            <a:avLst/>
          </a:prstGeom>
        </p:spPr>
        <p:txBody>
          <a:bodyPr vert="horz" lIns="112650" tIns="56325" rIns="112650" bIns="56325" rtlCol="0" anchor="b">
            <a:noAutofit/>
          </a:bodyPr>
          <a:lstStyle>
            <a:lvl1pPr marL="0" algn="l" defTabSz="563270" rtl="0" eaLnBrk="1" latinLnBrk="0" hangingPunct="1">
              <a:spcBef>
                <a:spcPct val="0"/>
              </a:spcBef>
              <a:buNone/>
              <a:defRPr lang="en-US" sz="3200" b="1" kern="1200" dirty="0">
                <a:solidFill>
                  <a:srgbClr val="323232"/>
                </a:solidFill>
                <a:latin typeface="Century Gothic"/>
                <a:ea typeface="+mn-ea"/>
                <a:cs typeface="Century Gothic"/>
              </a:defRPr>
            </a:lvl1pPr>
          </a:lstStyle>
          <a:p>
            <a:r>
              <a:rPr sz="2000" b="0" dirty="0">
                <a:solidFill>
                  <a:srgbClr val="5091B7"/>
                </a:solidFill>
              </a:rPr>
              <a:t>Global Leader in Online Skills Instruction</a:t>
            </a:r>
          </a:p>
        </p:txBody>
      </p:sp>
    </p:spTree>
    <p:extLst>
      <p:ext uri="{BB962C8B-B14F-4D97-AF65-F5344CB8AC3E}">
        <p14:creationId xmlns:p14="http://schemas.microsoft.com/office/powerpoint/2010/main" val="313257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827626"/>
            <a:ext cx="4700427" cy="196208"/>
          </a:xfrm>
          <a:prstGeom prst="rect">
            <a:avLst/>
          </a:prstGeom>
        </p:spPr>
        <p:txBody>
          <a:bodyPr wrap="square">
            <a:spAutoFit/>
          </a:bodyPr>
          <a:lstStyle/>
          <a:p>
            <a:pPr defTabSz="685800"/>
            <a:r>
              <a:rPr lang="en-US" sz="675" dirty="0">
                <a:solidFill>
                  <a:prstClr val="black"/>
                </a:solidFill>
                <a:latin typeface="Arial" panose="020B0604020202020204" pitchFamily="34" charset="0"/>
                <a:cs typeface="Arial" panose="020B0604020202020204" pitchFamily="34" charset="0"/>
                <a:hlinkClick r:id="rId3"/>
              </a:rPr>
              <a:t>http://www.payscale.com/data-packages/job-skills</a:t>
            </a:r>
            <a:r>
              <a:rPr lang="en-US" sz="675" dirty="0">
                <a:solidFill>
                  <a:prstClr val="black"/>
                </a:solidFill>
                <a:latin typeface="Arial" panose="020B0604020202020204" pitchFamily="34" charset="0"/>
                <a:cs typeface="Arial" panose="020B0604020202020204" pitchFamily="34" charset="0"/>
              </a:rPr>
              <a:t>: 2016 data: Managers: 63,924; Recent graduates: 14,167 surveyed</a:t>
            </a:r>
          </a:p>
        </p:txBody>
      </p:sp>
      <p:cxnSp>
        <p:nvCxnSpPr>
          <p:cNvPr id="110" name="Straight Connector 109"/>
          <p:cNvCxnSpPr/>
          <p:nvPr/>
        </p:nvCxnSpPr>
        <p:spPr>
          <a:xfrm>
            <a:off x="4572000" y="2214412"/>
            <a:ext cx="0" cy="2721544"/>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345779" y="2303550"/>
            <a:ext cx="2319873" cy="2305588"/>
            <a:chOff x="1794372" y="1928400"/>
            <a:chExt cx="3093164" cy="3074117"/>
          </a:xfrm>
        </p:grpSpPr>
        <p:pic>
          <p:nvPicPr>
            <p:cNvPr id="113" name="Picture 11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1928400"/>
              <a:ext cx="260868" cy="299942"/>
            </a:xfrm>
            <a:prstGeom prst="rect">
              <a:avLst/>
            </a:prstGeom>
          </p:spPr>
        </p:pic>
        <p:pic>
          <p:nvPicPr>
            <p:cNvPr id="124" name="Picture 12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2236641"/>
              <a:ext cx="260868" cy="299942"/>
            </a:xfrm>
            <a:prstGeom prst="rect">
              <a:avLst/>
            </a:prstGeom>
          </p:spPr>
        </p:pic>
        <p:pic>
          <p:nvPicPr>
            <p:cNvPr id="134" name="Picture 13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2544883"/>
              <a:ext cx="260868" cy="299942"/>
            </a:xfrm>
            <a:prstGeom prst="rect">
              <a:avLst/>
            </a:prstGeom>
          </p:spPr>
        </p:pic>
        <p:pic>
          <p:nvPicPr>
            <p:cNvPr id="144" name="Picture 14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2853124"/>
              <a:ext cx="260868" cy="299942"/>
            </a:xfrm>
            <a:prstGeom prst="rect">
              <a:avLst/>
            </a:prstGeom>
          </p:spPr>
        </p:pic>
        <p:pic>
          <p:nvPicPr>
            <p:cNvPr id="154" name="Picture 15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3161365"/>
              <a:ext cx="260868" cy="299942"/>
            </a:xfrm>
            <a:prstGeom prst="rect">
              <a:avLst/>
            </a:prstGeom>
          </p:spPr>
        </p:pic>
        <p:pic>
          <p:nvPicPr>
            <p:cNvPr id="165" name="Picture 16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3469606"/>
              <a:ext cx="260868" cy="299942"/>
            </a:xfrm>
            <a:prstGeom prst="rect">
              <a:avLst/>
            </a:prstGeom>
          </p:spPr>
        </p:pic>
        <p:pic>
          <p:nvPicPr>
            <p:cNvPr id="176" name="Picture 17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3777848"/>
              <a:ext cx="260868" cy="299942"/>
            </a:xfrm>
            <a:prstGeom prst="rect">
              <a:avLst/>
            </a:prstGeom>
          </p:spPr>
        </p:pic>
        <p:pic>
          <p:nvPicPr>
            <p:cNvPr id="187" name="Picture 18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4086089"/>
              <a:ext cx="260868" cy="299942"/>
            </a:xfrm>
            <a:prstGeom prst="rect">
              <a:avLst/>
            </a:prstGeom>
          </p:spPr>
        </p:pic>
        <p:pic>
          <p:nvPicPr>
            <p:cNvPr id="198" name="Picture 19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4372" y="4394330"/>
              <a:ext cx="260868" cy="299942"/>
            </a:xfrm>
            <a:prstGeom prst="rect">
              <a:avLst/>
            </a:prstGeom>
          </p:spPr>
        </p:pic>
        <p:pic>
          <p:nvPicPr>
            <p:cNvPr id="209" name="Picture 208"/>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794372" y="4702575"/>
              <a:ext cx="260868" cy="299942"/>
            </a:xfrm>
            <a:prstGeom prst="rect">
              <a:avLst/>
            </a:prstGeom>
          </p:spPr>
        </p:pic>
        <p:pic>
          <p:nvPicPr>
            <p:cNvPr id="242" name="Picture 24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1928400"/>
              <a:ext cx="260868" cy="299942"/>
            </a:xfrm>
            <a:prstGeom prst="rect">
              <a:avLst/>
            </a:prstGeom>
          </p:spPr>
        </p:pic>
        <p:pic>
          <p:nvPicPr>
            <p:cNvPr id="243" name="Picture 24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2236641"/>
              <a:ext cx="260868" cy="299942"/>
            </a:xfrm>
            <a:prstGeom prst="rect">
              <a:avLst/>
            </a:prstGeom>
          </p:spPr>
        </p:pic>
        <p:pic>
          <p:nvPicPr>
            <p:cNvPr id="244" name="Picture 24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2544883"/>
              <a:ext cx="260868" cy="299942"/>
            </a:xfrm>
            <a:prstGeom prst="rect">
              <a:avLst/>
            </a:prstGeom>
          </p:spPr>
        </p:pic>
        <p:pic>
          <p:nvPicPr>
            <p:cNvPr id="245" name="Picture 24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2853124"/>
              <a:ext cx="260868" cy="299942"/>
            </a:xfrm>
            <a:prstGeom prst="rect">
              <a:avLst/>
            </a:prstGeom>
          </p:spPr>
        </p:pic>
        <p:pic>
          <p:nvPicPr>
            <p:cNvPr id="246" name="Picture 24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3161365"/>
              <a:ext cx="260868" cy="299942"/>
            </a:xfrm>
            <a:prstGeom prst="rect">
              <a:avLst/>
            </a:prstGeom>
          </p:spPr>
        </p:pic>
        <p:pic>
          <p:nvPicPr>
            <p:cNvPr id="247" name="Picture 24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3469606"/>
              <a:ext cx="260868" cy="299942"/>
            </a:xfrm>
            <a:prstGeom prst="rect">
              <a:avLst/>
            </a:prstGeom>
          </p:spPr>
        </p:pic>
        <p:pic>
          <p:nvPicPr>
            <p:cNvPr id="248" name="Picture 24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3777848"/>
              <a:ext cx="260868" cy="299942"/>
            </a:xfrm>
            <a:prstGeom prst="rect">
              <a:avLst/>
            </a:prstGeom>
          </p:spPr>
        </p:pic>
        <p:pic>
          <p:nvPicPr>
            <p:cNvPr id="249" name="Picture 24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4086089"/>
              <a:ext cx="260868" cy="299942"/>
            </a:xfrm>
            <a:prstGeom prst="rect">
              <a:avLst/>
            </a:prstGeom>
          </p:spPr>
        </p:pic>
        <p:pic>
          <p:nvPicPr>
            <p:cNvPr id="250" name="Picture 24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09071" y="4394330"/>
              <a:ext cx="260868" cy="299942"/>
            </a:xfrm>
            <a:prstGeom prst="rect">
              <a:avLst/>
            </a:prstGeom>
          </p:spPr>
        </p:pic>
        <p:pic>
          <p:nvPicPr>
            <p:cNvPr id="251" name="Picture 25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2109071" y="4702575"/>
              <a:ext cx="260868" cy="299942"/>
            </a:xfrm>
            <a:prstGeom prst="rect">
              <a:avLst/>
            </a:prstGeom>
          </p:spPr>
        </p:pic>
        <p:pic>
          <p:nvPicPr>
            <p:cNvPr id="252" name="Picture 25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1928400"/>
              <a:ext cx="260868" cy="299942"/>
            </a:xfrm>
            <a:prstGeom prst="rect">
              <a:avLst/>
            </a:prstGeom>
          </p:spPr>
        </p:pic>
        <p:pic>
          <p:nvPicPr>
            <p:cNvPr id="253" name="Picture 25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2236641"/>
              <a:ext cx="260868" cy="299942"/>
            </a:xfrm>
            <a:prstGeom prst="rect">
              <a:avLst/>
            </a:prstGeom>
          </p:spPr>
        </p:pic>
        <p:pic>
          <p:nvPicPr>
            <p:cNvPr id="254" name="Picture 25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2544883"/>
              <a:ext cx="260868" cy="299942"/>
            </a:xfrm>
            <a:prstGeom prst="rect">
              <a:avLst/>
            </a:prstGeom>
          </p:spPr>
        </p:pic>
        <p:pic>
          <p:nvPicPr>
            <p:cNvPr id="255" name="Picture 25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2853124"/>
              <a:ext cx="260868" cy="299942"/>
            </a:xfrm>
            <a:prstGeom prst="rect">
              <a:avLst/>
            </a:prstGeom>
          </p:spPr>
        </p:pic>
        <p:pic>
          <p:nvPicPr>
            <p:cNvPr id="256" name="Picture 25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3161365"/>
              <a:ext cx="260868" cy="299942"/>
            </a:xfrm>
            <a:prstGeom prst="rect">
              <a:avLst/>
            </a:prstGeom>
          </p:spPr>
        </p:pic>
        <p:pic>
          <p:nvPicPr>
            <p:cNvPr id="257" name="Picture 25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3469606"/>
              <a:ext cx="260868" cy="299942"/>
            </a:xfrm>
            <a:prstGeom prst="rect">
              <a:avLst/>
            </a:prstGeom>
          </p:spPr>
        </p:pic>
        <p:pic>
          <p:nvPicPr>
            <p:cNvPr id="258" name="Picture 25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3777848"/>
              <a:ext cx="260868" cy="299942"/>
            </a:xfrm>
            <a:prstGeom prst="rect">
              <a:avLst/>
            </a:prstGeom>
          </p:spPr>
        </p:pic>
        <p:pic>
          <p:nvPicPr>
            <p:cNvPr id="259" name="Picture 25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4086089"/>
              <a:ext cx="260868" cy="299942"/>
            </a:xfrm>
            <a:prstGeom prst="rect">
              <a:avLst/>
            </a:prstGeom>
          </p:spPr>
        </p:pic>
        <p:pic>
          <p:nvPicPr>
            <p:cNvPr id="260" name="Picture 25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423770" y="4394330"/>
              <a:ext cx="260868" cy="299942"/>
            </a:xfrm>
            <a:prstGeom prst="rect">
              <a:avLst/>
            </a:prstGeom>
          </p:spPr>
        </p:pic>
        <p:pic>
          <p:nvPicPr>
            <p:cNvPr id="261" name="Picture 26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2423770" y="4702575"/>
              <a:ext cx="260868" cy="299942"/>
            </a:xfrm>
            <a:prstGeom prst="rect">
              <a:avLst/>
            </a:prstGeom>
          </p:spPr>
        </p:pic>
        <p:pic>
          <p:nvPicPr>
            <p:cNvPr id="262" name="Picture 26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1928400"/>
              <a:ext cx="260868" cy="299942"/>
            </a:xfrm>
            <a:prstGeom prst="rect">
              <a:avLst/>
            </a:prstGeom>
          </p:spPr>
        </p:pic>
        <p:pic>
          <p:nvPicPr>
            <p:cNvPr id="263" name="Picture 26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2236641"/>
              <a:ext cx="260868" cy="299942"/>
            </a:xfrm>
            <a:prstGeom prst="rect">
              <a:avLst/>
            </a:prstGeom>
          </p:spPr>
        </p:pic>
        <p:pic>
          <p:nvPicPr>
            <p:cNvPr id="264" name="Picture 26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2544883"/>
              <a:ext cx="260868" cy="299942"/>
            </a:xfrm>
            <a:prstGeom prst="rect">
              <a:avLst/>
            </a:prstGeom>
          </p:spPr>
        </p:pic>
        <p:pic>
          <p:nvPicPr>
            <p:cNvPr id="265" name="Picture 26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2853124"/>
              <a:ext cx="260868" cy="299942"/>
            </a:xfrm>
            <a:prstGeom prst="rect">
              <a:avLst/>
            </a:prstGeom>
          </p:spPr>
        </p:pic>
        <p:pic>
          <p:nvPicPr>
            <p:cNvPr id="266" name="Picture 26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3161365"/>
              <a:ext cx="260868" cy="299942"/>
            </a:xfrm>
            <a:prstGeom prst="rect">
              <a:avLst/>
            </a:prstGeom>
          </p:spPr>
        </p:pic>
        <p:pic>
          <p:nvPicPr>
            <p:cNvPr id="267" name="Picture 26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3469606"/>
              <a:ext cx="260868" cy="299942"/>
            </a:xfrm>
            <a:prstGeom prst="rect">
              <a:avLst/>
            </a:prstGeom>
          </p:spPr>
        </p:pic>
        <p:pic>
          <p:nvPicPr>
            <p:cNvPr id="268" name="Picture 26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3777848"/>
              <a:ext cx="260868" cy="299942"/>
            </a:xfrm>
            <a:prstGeom prst="rect">
              <a:avLst/>
            </a:prstGeom>
          </p:spPr>
        </p:pic>
        <p:pic>
          <p:nvPicPr>
            <p:cNvPr id="269" name="Picture 26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4086089"/>
              <a:ext cx="260868" cy="299942"/>
            </a:xfrm>
            <a:prstGeom prst="rect">
              <a:avLst/>
            </a:prstGeom>
          </p:spPr>
        </p:pic>
        <p:pic>
          <p:nvPicPr>
            <p:cNvPr id="270" name="Picture 26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38469" y="4394330"/>
              <a:ext cx="260868" cy="299942"/>
            </a:xfrm>
            <a:prstGeom prst="rect">
              <a:avLst/>
            </a:prstGeom>
          </p:spPr>
        </p:pic>
        <p:pic>
          <p:nvPicPr>
            <p:cNvPr id="271" name="Picture 27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2738469" y="4702575"/>
              <a:ext cx="260868" cy="299942"/>
            </a:xfrm>
            <a:prstGeom prst="rect">
              <a:avLst/>
            </a:prstGeom>
          </p:spPr>
        </p:pic>
        <p:pic>
          <p:nvPicPr>
            <p:cNvPr id="272" name="Picture 27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1928400"/>
              <a:ext cx="260868" cy="299942"/>
            </a:xfrm>
            <a:prstGeom prst="rect">
              <a:avLst/>
            </a:prstGeom>
          </p:spPr>
        </p:pic>
        <p:pic>
          <p:nvPicPr>
            <p:cNvPr id="273" name="Picture 27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2236641"/>
              <a:ext cx="260868" cy="299942"/>
            </a:xfrm>
            <a:prstGeom prst="rect">
              <a:avLst/>
            </a:prstGeom>
          </p:spPr>
        </p:pic>
        <p:pic>
          <p:nvPicPr>
            <p:cNvPr id="274" name="Picture 27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2544883"/>
              <a:ext cx="260868" cy="299942"/>
            </a:xfrm>
            <a:prstGeom prst="rect">
              <a:avLst/>
            </a:prstGeom>
          </p:spPr>
        </p:pic>
        <p:pic>
          <p:nvPicPr>
            <p:cNvPr id="275" name="Picture 27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2853124"/>
              <a:ext cx="260868" cy="299942"/>
            </a:xfrm>
            <a:prstGeom prst="rect">
              <a:avLst/>
            </a:prstGeom>
          </p:spPr>
        </p:pic>
        <p:pic>
          <p:nvPicPr>
            <p:cNvPr id="276" name="Picture 27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3161365"/>
              <a:ext cx="260868" cy="299942"/>
            </a:xfrm>
            <a:prstGeom prst="rect">
              <a:avLst/>
            </a:prstGeom>
          </p:spPr>
        </p:pic>
        <p:pic>
          <p:nvPicPr>
            <p:cNvPr id="277" name="Picture 27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3469606"/>
              <a:ext cx="260868" cy="299942"/>
            </a:xfrm>
            <a:prstGeom prst="rect">
              <a:avLst/>
            </a:prstGeom>
          </p:spPr>
        </p:pic>
        <p:pic>
          <p:nvPicPr>
            <p:cNvPr id="278" name="Picture 27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3777848"/>
              <a:ext cx="260868" cy="299942"/>
            </a:xfrm>
            <a:prstGeom prst="rect">
              <a:avLst/>
            </a:prstGeom>
          </p:spPr>
        </p:pic>
        <p:pic>
          <p:nvPicPr>
            <p:cNvPr id="279" name="Picture 27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4086089"/>
              <a:ext cx="260868" cy="299942"/>
            </a:xfrm>
            <a:prstGeom prst="rect">
              <a:avLst/>
            </a:prstGeom>
          </p:spPr>
        </p:pic>
        <p:pic>
          <p:nvPicPr>
            <p:cNvPr id="280" name="Picture 27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053168" y="4394330"/>
              <a:ext cx="260868" cy="299942"/>
            </a:xfrm>
            <a:prstGeom prst="rect">
              <a:avLst/>
            </a:prstGeom>
          </p:spPr>
        </p:pic>
        <p:pic>
          <p:nvPicPr>
            <p:cNvPr id="281" name="Picture 28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053168" y="4702575"/>
              <a:ext cx="260868" cy="299942"/>
            </a:xfrm>
            <a:prstGeom prst="rect">
              <a:avLst/>
            </a:prstGeom>
          </p:spPr>
        </p:pic>
        <p:pic>
          <p:nvPicPr>
            <p:cNvPr id="282" name="Picture 28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1928400"/>
              <a:ext cx="260868" cy="299942"/>
            </a:xfrm>
            <a:prstGeom prst="rect">
              <a:avLst/>
            </a:prstGeom>
          </p:spPr>
        </p:pic>
        <p:pic>
          <p:nvPicPr>
            <p:cNvPr id="283" name="Picture 28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2236641"/>
              <a:ext cx="260868" cy="299942"/>
            </a:xfrm>
            <a:prstGeom prst="rect">
              <a:avLst/>
            </a:prstGeom>
          </p:spPr>
        </p:pic>
        <p:pic>
          <p:nvPicPr>
            <p:cNvPr id="284" name="Picture 28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2544883"/>
              <a:ext cx="260868" cy="299942"/>
            </a:xfrm>
            <a:prstGeom prst="rect">
              <a:avLst/>
            </a:prstGeom>
          </p:spPr>
        </p:pic>
        <p:pic>
          <p:nvPicPr>
            <p:cNvPr id="285" name="Picture 28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2853124"/>
              <a:ext cx="260868" cy="299942"/>
            </a:xfrm>
            <a:prstGeom prst="rect">
              <a:avLst/>
            </a:prstGeom>
          </p:spPr>
        </p:pic>
        <p:pic>
          <p:nvPicPr>
            <p:cNvPr id="286" name="Picture 28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3161365"/>
              <a:ext cx="260868" cy="299942"/>
            </a:xfrm>
            <a:prstGeom prst="rect">
              <a:avLst/>
            </a:prstGeom>
          </p:spPr>
        </p:pic>
        <p:pic>
          <p:nvPicPr>
            <p:cNvPr id="287" name="Picture 28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3469606"/>
              <a:ext cx="260868" cy="299942"/>
            </a:xfrm>
            <a:prstGeom prst="rect">
              <a:avLst/>
            </a:prstGeom>
          </p:spPr>
        </p:pic>
        <p:pic>
          <p:nvPicPr>
            <p:cNvPr id="288" name="Picture 28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3777848"/>
              <a:ext cx="260868" cy="299942"/>
            </a:xfrm>
            <a:prstGeom prst="rect">
              <a:avLst/>
            </a:prstGeom>
          </p:spPr>
        </p:pic>
        <p:pic>
          <p:nvPicPr>
            <p:cNvPr id="289" name="Picture 28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4086089"/>
              <a:ext cx="260868" cy="299942"/>
            </a:xfrm>
            <a:prstGeom prst="rect">
              <a:avLst/>
            </a:prstGeom>
          </p:spPr>
        </p:pic>
        <p:pic>
          <p:nvPicPr>
            <p:cNvPr id="290" name="Picture 28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7868" y="4394330"/>
              <a:ext cx="260868" cy="299942"/>
            </a:xfrm>
            <a:prstGeom prst="rect">
              <a:avLst/>
            </a:prstGeom>
          </p:spPr>
        </p:pic>
        <p:pic>
          <p:nvPicPr>
            <p:cNvPr id="291" name="Picture 29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67868" y="4702575"/>
              <a:ext cx="260868" cy="299942"/>
            </a:xfrm>
            <a:prstGeom prst="rect">
              <a:avLst/>
            </a:prstGeom>
          </p:spPr>
        </p:pic>
        <p:pic>
          <p:nvPicPr>
            <p:cNvPr id="292" name="Picture 29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1928400"/>
              <a:ext cx="260868" cy="299942"/>
            </a:xfrm>
            <a:prstGeom prst="rect">
              <a:avLst/>
            </a:prstGeom>
          </p:spPr>
        </p:pic>
        <p:pic>
          <p:nvPicPr>
            <p:cNvPr id="293" name="Picture 29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2236641"/>
              <a:ext cx="260868" cy="299942"/>
            </a:xfrm>
            <a:prstGeom prst="rect">
              <a:avLst/>
            </a:prstGeom>
          </p:spPr>
        </p:pic>
        <p:pic>
          <p:nvPicPr>
            <p:cNvPr id="294" name="Picture 29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2544883"/>
              <a:ext cx="260868" cy="299942"/>
            </a:xfrm>
            <a:prstGeom prst="rect">
              <a:avLst/>
            </a:prstGeom>
          </p:spPr>
        </p:pic>
        <p:pic>
          <p:nvPicPr>
            <p:cNvPr id="295" name="Picture 29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2853124"/>
              <a:ext cx="260868" cy="299942"/>
            </a:xfrm>
            <a:prstGeom prst="rect">
              <a:avLst/>
            </a:prstGeom>
          </p:spPr>
        </p:pic>
        <p:pic>
          <p:nvPicPr>
            <p:cNvPr id="296" name="Picture 29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3161365"/>
              <a:ext cx="260868" cy="299942"/>
            </a:xfrm>
            <a:prstGeom prst="rect">
              <a:avLst/>
            </a:prstGeom>
          </p:spPr>
        </p:pic>
        <p:pic>
          <p:nvPicPr>
            <p:cNvPr id="297" name="Picture 29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3469606"/>
              <a:ext cx="260868" cy="299942"/>
            </a:xfrm>
            <a:prstGeom prst="rect">
              <a:avLst/>
            </a:prstGeom>
          </p:spPr>
        </p:pic>
        <p:pic>
          <p:nvPicPr>
            <p:cNvPr id="298" name="Picture 29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3777848"/>
              <a:ext cx="260868" cy="299942"/>
            </a:xfrm>
            <a:prstGeom prst="rect">
              <a:avLst/>
            </a:prstGeom>
          </p:spPr>
        </p:pic>
        <p:pic>
          <p:nvPicPr>
            <p:cNvPr id="299" name="Picture 29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4086089"/>
              <a:ext cx="260868" cy="299942"/>
            </a:xfrm>
            <a:prstGeom prst="rect">
              <a:avLst/>
            </a:prstGeom>
          </p:spPr>
        </p:pic>
        <p:pic>
          <p:nvPicPr>
            <p:cNvPr id="300" name="Picture 299"/>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82567" y="4394330"/>
              <a:ext cx="260868" cy="299942"/>
            </a:xfrm>
            <a:prstGeom prst="rect">
              <a:avLst/>
            </a:prstGeom>
          </p:spPr>
        </p:pic>
        <p:pic>
          <p:nvPicPr>
            <p:cNvPr id="301" name="Picture 30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682567" y="4702575"/>
              <a:ext cx="260868" cy="299942"/>
            </a:xfrm>
            <a:prstGeom prst="rect">
              <a:avLst/>
            </a:prstGeom>
          </p:spPr>
        </p:pic>
        <p:pic>
          <p:nvPicPr>
            <p:cNvPr id="302" name="Picture 30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1928400"/>
              <a:ext cx="260868" cy="299942"/>
            </a:xfrm>
            <a:prstGeom prst="rect">
              <a:avLst/>
            </a:prstGeom>
          </p:spPr>
        </p:pic>
        <p:pic>
          <p:nvPicPr>
            <p:cNvPr id="303" name="Picture 30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2236641"/>
              <a:ext cx="260868" cy="299942"/>
            </a:xfrm>
            <a:prstGeom prst="rect">
              <a:avLst/>
            </a:prstGeom>
          </p:spPr>
        </p:pic>
        <p:pic>
          <p:nvPicPr>
            <p:cNvPr id="304" name="Picture 30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2544883"/>
              <a:ext cx="260868" cy="299942"/>
            </a:xfrm>
            <a:prstGeom prst="rect">
              <a:avLst/>
            </a:prstGeom>
          </p:spPr>
        </p:pic>
        <p:pic>
          <p:nvPicPr>
            <p:cNvPr id="305" name="Picture 30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2853124"/>
              <a:ext cx="260868" cy="299942"/>
            </a:xfrm>
            <a:prstGeom prst="rect">
              <a:avLst/>
            </a:prstGeom>
          </p:spPr>
        </p:pic>
        <p:pic>
          <p:nvPicPr>
            <p:cNvPr id="306" name="Picture 30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3161365"/>
              <a:ext cx="260868" cy="299942"/>
            </a:xfrm>
            <a:prstGeom prst="rect">
              <a:avLst/>
            </a:prstGeom>
          </p:spPr>
        </p:pic>
        <p:pic>
          <p:nvPicPr>
            <p:cNvPr id="307" name="Picture 30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3469606"/>
              <a:ext cx="260868" cy="299942"/>
            </a:xfrm>
            <a:prstGeom prst="rect">
              <a:avLst/>
            </a:prstGeom>
          </p:spPr>
        </p:pic>
        <p:pic>
          <p:nvPicPr>
            <p:cNvPr id="308" name="Picture 30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3777848"/>
              <a:ext cx="260868" cy="299942"/>
            </a:xfrm>
            <a:prstGeom prst="rect">
              <a:avLst/>
            </a:prstGeom>
          </p:spPr>
        </p:pic>
        <p:pic>
          <p:nvPicPr>
            <p:cNvPr id="309" name="Picture 30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97266" y="4086089"/>
              <a:ext cx="260868" cy="299942"/>
            </a:xfrm>
            <a:prstGeom prst="rect">
              <a:avLst/>
            </a:prstGeom>
          </p:spPr>
        </p:pic>
        <p:pic>
          <p:nvPicPr>
            <p:cNvPr id="310" name="Picture 30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997266" y="4394330"/>
              <a:ext cx="260868" cy="299942"/>
            </a:xfrm>
            <a:prstGeom prst="rect">
              <a:avLst/>
            </a:prstGeom>
          </p:spPr>
        </p:pic>
        <p:pic>
          <p:nvPicPr>
            <p:cNvPr id="311" name="Picture 31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997266" y="4702575"/>
              <a:ext cx="260868" cy="299942"/>
            </a:xfrm>
            <a:prstGeom prst="rect">
              <a:avLst/>
            </a:prstGeom>
          </p:spPr>
        </p:pic>
        <p:pic>
          <p:nvPicPr>
            <p:cNvPr id="312" name="Picture 31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1928400"/>
              <a:ext cx="260868" cy="299942"/>
            </a:xfrm>
            <a:prstGeom prst="rect">
              <a:avLst/>
            </a:prstGeom>
          </p:spPr>
        </p:pic>
        <p:pic>
          <p:nvPicPr>
            <p:cNvPr id="313" name="Picture 31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2236641"/>
              <a:ext cx="260868" cy="299942"/>
            </a:xfrm>
            <a:prstGeom prst="rect">
              <a:avLst/>
            </a:prstGeom>
          </p:spPr>
        </p:pic>
        <p:pic>
          <p:nvPicPr>
            <p:cNvPr id="314" name="Picture 31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2544883"/>
              <a:ext cx="260868" cy="299942"/>
            </a:xfrm>
            <a:prstGeom prst="rect">
              <a:avLst/>
            </a:prstGeom>
          </p:spPr>
        </p:pic>
        <p:pic>
          <p:nvPicPr>
            <p:cNvPr id="315" name="Picture 31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2853124"/>
              <a:ext cx="260868" cy="299942"/>
            </a:xfrm>
            <a:prstGeom prst="rect">
              <a:avLst/>
            </a:prstGeom>
          </p:spPr>
        </p:pic>
        <p:pic>
          <p:nvPicPr>
            <p:cNvPr id="316" name="Picture 31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3161365"/>
              <a:ext cx="260868" cy="299942"/>
            </a:xfrm>
            <a:prstGeom prst="rect">
              <a:avLst/>
            </a:prstGeom>
          </p:spPr>
        </p:pic>
        <p:pic>
          <p:nvPicPr>
            <p:cNvPr id="317" name="Picture 31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3469606"/>
              <a:ext cx="260868" cy="299942"/>
            </a:xfrm>
            <a:prstGeom prst="rect">
              <a:avLst/>
            </a:prstGeom>
          </p:spPr>
        </p:pic>
        <p:pic>
          <p:nvPicPr>
            <p:cNvPr id="318" name="Picture 31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3777848"/>
              <a:ext cx="260868" cy="299942"/>
            </a:xfrm>
            <a:prstGeom prst="rect">
              <a:avLst/>
            </a:prstGeom>
          </p:spPr>
        </p:pic>
        <p:pic>
          <p:nvPicPr>
            <p:cNvPr id="319" name="Picture 31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11965" y="4086089"/>
              <a:ext cx="260868" cy="299942"/>
            </a:xfrm>
            <a:prstGeom prst="rect">
              <a:avLst/>
            </a:prstGeom>
          </p:spPr>
        </p:pic>
        <p:pic>
          <p:nvPicPr>
            <p:cNvPr id="320" name="Picture 31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311965" y="4394330"/>
              <a:ext cx="260868" cy="299942"/>
            </a:xfrm>
            <a:prstGeom prst="rect">
              <a:avLst/>
            </a:prstGeom>
          </p:spPr>
        </p:pic>
        <p:pic>
          <p:nvPicPr>
            <p:cNvPr id="321" name="Picture 32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311965" y="4702575"/>
              <a:ext cx="260868" cy="299942"/>
            </a:xfrm>
            <a:prstGeom prst="rect">
              <a:avLst/>
            </a:prstGeom>
          </p:spPr>
        </p:pic>
        <p:pic>
          <p:nvPicPr>
            <p:cNvPr id="322" name="Picture 32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1928400"/>
              <a:ext cx="260868" cy="299942"/>
            </a:xfrm>
            <a:prstGeom prst="rect">
              <a:avLst/>
            </a:prstGeom>
          </p:spPr>
        </p:pic>
        <p:pic>
          <p:nvPicPr>
            <p:cNvPr id="323" name="Picture 322"/>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2236641"/>
              <a:ext cx="260868" cy="299942"/>
            </a:xfrm>
            <a:prstGeom prst="rect">
              <a:avLst/>
            </a:prstGeom>
          </p:spPr>
        </p:pic>
        <p:pic>
          <p:nvPicPr>
            <p:cNvPr id="324" name="Picture 323"/>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2544883"/>
              <a:ext cx="260868" cy="299942"/>
            </a:xfrm>
            <a:prstGeom prst="rect">
              <a:avLst/>
            </a:prstGeom>
          </p:spPr>
        </p:pic>
        <p:pic>
          <p:nvPicPr>
            <p:cNvPr id="325" name="Picture 324"/>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2853124"/>
              <a:ext cx="260868" cy="299942"/>
            </a:xfrm>
            <a:prstGeom prst="rect">
              <a:avLst/>
            </a:prstGeom>
          </p:spPr>
        </p:pic>
        <p:pic>
          <p:nvPicPr>
            <p:cNvPr id="326" name="Picture 32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3161365"/>
              <a:ext cx="260868" cy="299942"/>
            </a:xfrm>
            <a:prstGeom prst="rect">
              <a:avLst/>
            </a:prstGeom>
          </p:spPr>
        </p:pic>
        <p:pic>
          <p:nvPicPr>
            <p:cNvPr id="327" name="Picture 326"/>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3469606"/>
              <a:ext cx="260868" cy="299942"/>
            </a:xfrm>
            <a:prstGeom prst="rect">
              <a:avLst/>
            </a:prstGeom>
          </p:spPr>
        </p:pic>
        <p:pic>
          <p:nvPicPr>
            <p:cNvPr id="328" name="Picture 327"/>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3777848"/>
              <a:ext cx="260868" cy="299942"/>
            </a:xfrm>
            <a:prstGeom prst="rect">
              <a:avLst/>
            </a:prstGeom>
          </p:spPr>
        </p:pic>
        <p:pic>
          <p:nvPicPr>
            <p:cNvPr id="329" name="Picture 328"/>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26668" y="4086089"/>
              <a:ext cx="260868" cy="299942"/>
            </a:xfrm>
            <a:prstGeom prst="rect">
              <a:avLst/>
            </a:prstGeom>
          </p:spPr>
        </p:pic>
        <p:pic>
          <p:nvPicPr>
            <p:cNvPr id="330" name="Picture 32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626668" y="4394330"/>
              <a:ext cx="260868" cy="299942"/>
            </a:xfrm>
            <a:prstGeom prst="rect">
              <a:avLst/>
            </a:prstGeom>
          </p:spPr>
        </p:pic>
        <p:pic>
          <p:nvPicPr>
            <p:cNvPr id="331" name="Picture 33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626668" y="4702575"/>
              <a:ext cx="260868" cy="299942"/>
            </a:xfrm>
            <a:prstGeom prst="rect">
              <a:avLst/>
            </a:prstGeom>
          </p:spPr>
        </p:pic>
      </p:grpSp>
      <p:grpSp>
        <p:nvGrpSpPr>
          <p:cNvPr id="6" name="Group 5"/>
          <p:cNvGrpSpPr/>
          <p:nvPr/>
        </p:nvGrpSpPr>
        <p:grpSpPr>
          <a:xfrm>
            <a:off x="5517976" y="2319952"/>
            <a:ext cx="2318132" cy="2305589"/>
            <a:chOff x="7357300" y="1950268"/>
            <a:chExt cx="3090843" cy="3074119"/>
          </a:xfrm>
        </p:grpSpPr>
        <p:pic>
          <p:nvPicPr>
            <p:cNvPr id="334" name="Picture 333"/>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357300" y="1950268"/>
              <a:ext cx="257698" cy="299943"/>
            </a:xfrm>
            <a:prstGeom prst="rect">
              <a:avLst/>
            </a:prstGeom>
          </p:spPr>
        </p:pic>
        <p:pic>
          <p:nvPicPr>
            <p:cNvPr id="335" name="Picture 334"/>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72094" y="1950268"/>
              <a:ext cx="257698" cy="299943"/>
            </a:xfrm>
            <a:prstGeom prst="rect">
              <a:avLst/>
            </a:prstGeom>
          </p:spPr>
        </p:pic>
        <p:pic>
          <p:nvPicPr>
            <p:cNvPr id="336" name="Picture 335"/>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986889" y="1950268"/>
              <a:ext cx="257698" cy="299943"/>
            </a:xfrm>
            <a:prstGeom prst="rect">
              <a:avLst/>
            </a:prstGeom>
          </p:spPr>
        </p:pic>
        <p:pic>
          <p:nvPicPr>
            <p:cNvPr id="337" name="Picture 336"/>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301683" y="1950268"/>
              <a:ext cx="257698" cy="299943"/>
            </a:xfrm>
            <a:prstGeom prst="rect">
              <a:avLst/>
            </a:prstGeom>
          </p:spPr>
        </p:pic>
        <p:pic>
          <p:nvPicPr>
            <p:cNvPr id="338" name="Picture 337"/>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616478" y="1950268"/>
              <a:ext cx="257698" cy="299943"/>
            </a:xfrm>
            <a:prstGeom prst="rect">
              <a:avLst/>
            </a:prstGeom>
          </p:spPr>
        </p:pic>
        <p:pic>
          <p:nvPicPr>
            <p:cNvPr id="339" name="Picture 338"/>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931272" y="1950268"/>
              <a:ext cx="257698" cy="299943"/>
            </a:xfrm>
            <a:prstGeom prst="rect">
              <a:avLst/>
            </a:prstGeom>
          </p:spPr>
        </p:pic>
        <p:pic>
          <p:nvPicPr>
            <p:cNvPr id="340" name="Picture 339"/>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246066" y="1950268"/>
              <a:ext cx="257698" cy="299943"/>
            </a:xfrm>
            <a:prstGeom prst="rect">
              <a:avLst/>
            </a:prstGeom>
          </p:spPr>
        </p:pic>
        <p:pic>
          <p:nvPicPr>
            <p:cNvPr id="341" name="Picture 340"/>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560861" y="1950268"/>
              <a:ext cx="257698" cy="299943"/>
            </a:xfrm>
            <a:prstGeom prst="rect">
              <a:avLst/>
            </a:prstGeom>
          </p:spPr>
        </p:pic>
        <p:pic>
          <p:nvPicPr>
            <p:cNvPr id="342" name="Picture 341"/>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875655" y="1950268"/>
              <a:ext cx="257698" cy="299943"/>
            </a:xfrm>
            <a:prstGeom prst="rect">
              <a:avLst/>
            </a:prstGeom>
          </p:spPr>
        </p:pic>
        <p:pic>
          <p:nvPicPr>
            <p:cNvPr id="343" name="Picture 342"/>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190445" y="1950268"/>
              <a:ext cx="257698" cy="299943"/>
            </a:xfrm>
            <a:prstGeom prst="rect">
              <a:avLst/>
            </a:prstGeom>
          </p:spPr>
        </p:pic>
        <p:pic>
          <p:nvPicPr>
            <p:cNvPr id="344" name="Picture 343"/>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357300" y="2258509"/>
              <a:ext cx="257698" cy="299943"/>
            </a:xfrm>
            <a:prstGeom prst="rect">
              <a:avLst/>
            </a:prstGeom>
          </p:spPr>
        </p:pic>
        <p:pic>
          <p:nvPicPr>
            <p:cNvPr id="345" name="Picture 344"/>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72094" y="2258509"/>
              <a:ext cx="257698" cy="299943"/>
            </a:xfrm>
            <a:prstGeom prst="rect">
              <a:avLst/>
            </a:prstGeom>
          </p:spPr>
        </p:pic>
        <p:pic>
          <p:nvPicPr>
            <p:cNvPr id="346" name="Picture 345"/>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986889" y="2258509"/>
              <a:ext cx="257698" cy="299943"/>
            </a:xfrm>
            <a:prstGeom prst="rect">
              <a:avLst/>
            </a:prstGeom>
          </p:spPr>
        </p:pic>
        <p:pic>
          <p:nvPicPr>
            <p:cNvPr id="347" name="Picture 346"/>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301683" y="2258509"/>
              <a:ext cx="257698" cy="299943"/>
            </a:xfrm>
            <a:prstGeom prst="rect">
              <a:avLst/>
            </a:prstGeom>
          </p:spPr>
        </p:pic>
        <p:pic>
          <p:nvPicPr>
            <p:cNvPr id="348" name="Picture 347"/>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616478" y="2258509"/>
              <a:ext cx="257698" cy="299943"/>
            </a:xfrm>
            <a:prstGeom prst="rect">
              <a:avLst/>
            </a:prstGeom>
          </p:spPr>
        </p:pic>
        <p:pic>
          <p:nvPicPr>
            <p:cNvPr id="349" name="Picture 348"/>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931272" y="2258509"/>
              <a:ext cx="257698" cy="299943"/>
            </a:xfrm>
            <a:prstGeom prst="rect">
              <a:avLst/>
            </a:prstGeom>
          </p:spPr>
        </p:pic>
        <p:pic>
          <p:nvPicPr>
            <p:cNvPr id="350" name="Picture 349"/>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246066" y="2258509"/>
              <a:ext cx="257698" cy="299943"/>
            </a:xfrm>
            <a:prstGeom prst="rect">
              <a:avLst/>
            </a:prstGeom>
          </p:spPr>
        </p:pic>
        <p:pic>
          <p:nvPicPr>
            <p:cNvPr id="351" name="Picture 350"/>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560861" y="2258509"/>
              <a:ext cx="257698" cy="299943"/>
            </a:xfrm>
            <a:prstGeom prst="rect">
              <a:avLst/>
            </a:prstGeom>
          </p:spPr>
        </p:pic>
        <p:pic>
          <p:nvPicPr>
            <p:cNvPr id="352" name="Picture 351"/>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875655" y="2258509"/>
              <a:ext cx="257698" cy="299943"/>
            </a:xfrm>
            <a:prstGeom prst="rect">
              <a:avLst/>
            </a:prstGeom>
          </p:spPr>
        </p:pic>
        <p:pic>
          <p:nvPicPr>
            <p:cNvPr id="353" name="Picture 352"/>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190445" y="2258509"/>
              <a:ext cx="257698" cy="299943"/>
            </a:xfrm>
            <a:prstGeom prst="rect">
              <a:avLst/>
            </a:prstGeom>
          </p:spPr>
        </p:pic>
        <p:pic>
          <p:nvPicPr>
            <p:cNvPr id="354" name="Picture 353"/>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357300" y="2566751"/>
              <a:ext cx="257698" cy="299943"/>
            </a:xfrm>
            <a:prstGeom prst="rect">
              <a:avLst/>
            </a:prstGeom>
          </p:spPr>
        </p:pic>
        <p:pic>
          <p:nvPicPr>
            <p:cNvPr id="355" name="Picture 354"/>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72094" y="2566751"/>
              <a:ext cx="257698" cy="299943"/>
            </a:xfrm>
            <a:prstGeom prst="rect">
              <a:avLst/>
            </a:prstGeom>
          </p:spPr>
        </p:pic>
        <p:pic>
          <p:nvPicPr>
            <p:cNvPr id="356" name="Picture 355"/>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986889" y="2566751"/>
              <a:ext cx="257698" cy="299943"/>
            </a:xfrm>
            <a:prstGeom prst="rect">
              <a:avLst/>
            </a:prstGeom>
          </p:spPr>
        </p:pic>
        <p:pic>
          <p:nvPicPr>
            <p:cNvPr id="357" name="Picture 356"/>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301683" y="2566751"/>
              <a:ext cx="257698" cy="299943"/>
            </a:xfrm>
            <a:prstGeom prst="rect">
              <a:avLst/>
            </a:prstGeom>
          </p:spPr>
        </p:pic>
        <p:pic>
          <p:nvPicPr>
            <p:cNvPr id="358" name="Picture 357"/>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616478" y="2566751"/>
              <a:ext cx="257698" cy="299943"/>
            </a:xfrm>
            <a:prstGeom prst="rect">
              <a:avLst/>
            </a:prstGeom>
          </p:spPr>
        </p:pic>
        <p:pic>
          <p:nvPicPr>
            <p:cNvPr id="359" name="Picture 358"/>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931272" y="2566751"/>
              <a:ext cx="257698" cy="299943"/>
            </a:xfrm>
            <a:prstGeom prst="rect">
              <a:avLst/>
            </a:prstGeom>
          </p:spPr>
        </p:pic>
        <p:pic>
          <p:nvPicPr>
            <p:cNvPr id="360" name="Picture 359"/>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246066" y="2566751"/>
              <a:ext cx="257698" cy="299943"/>
            </a:xfrm>
            <a:prstGeom prst="rect">
              <a:avLst/>
            </a:prstGeom>
          </p:spPr>
        </p:pic>
        <p:pic>
          <p:nvPicPr>
            <p:cNvPr id="361" name="Picture 360"/>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560861" y="2566751"/>
              <a:ext cx="257698" cy="299943"/>
            </a:xfrm>
            <a:prstGeom prst="rect">
              <a:avLst/>
            </a:prstGeom>
          </p:spPr>
        </p:pic>
        <p:pic>
          <p:nvPicPr>
            <p:cNvPr id="362" name="Picture 361"/>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875655" y="2566751"/>
              <a:ext cx="257698" cy="299943"/>
            </a:xfrm>
            <a:prstGeom prst="rect">
              <a:avLst/>
            </a:prstGeom>
          </p:spPr>
        </p:pic>
        <p:pic>
          <p:nvPicPr>
            <p:cNvPr id="363" name="Picture 362"/>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190445" y="2566751"/>
              <a:ext cx="257698" cy="299943"/>
            </a:xfrm>
            <a:prstGeom prst="rect">
              <a:avLst/>
            </a:prstGeom>
          </p:spPr>
        </p:pic>
        <p:pic>
          <p:nvPicPr>
            <p:cNvPr id="364" name="Picture 363"/>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357300" y="2874992"/>
              <a:ext cx="257698" cy="299943"/>
            </a:xfrm>
            <a:prstGeom prst="rect">
              <a:avLst/>
            </a:prstGeom>
          </p:spPr>
        </p:pic>
        <p:pic>
          <p:nvPicPr>
            <p:cNvPr id="365" name="Picture 364"/>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72094" y="2874992"/>
              <a:ext cx="257698" cy="299943"/>
            </a:xfrm>
            <a:prstGeom prst="rect">
              <a:avLst/>
            </a:prstGeom>
          </p:spPr>
        </p:pic>
        <p:pic>
          <p:nvPicPr>
            <p:cNvPr id="366" name="Picture 365"/>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986889" y="2874992"/>
              <a:ext cx="257698" cy="299943"/>
            </a:xfrm>
            <a:prstGeom prst="rect">
              <a:avLst/>
            </a:prstGeom>
          </p:spPr>
        </p:pic>
        <p:pic>
          <p:nvPicPr>
            <p:cNvPr id="367" name="Picture 366"/>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301683" y="2874992"/>
              <a:ext cx="257698" cy="299943"/>
            </a:xfrm>
            <a:prstGeom prst="rect">
              <a:avLst/>
            </a:prstGeom>
          </p:spPr>
        </p:pic>
        <p:pic>
          <p:nvPicPr>
            <p:cNvPr id="368" name="Picture 367"/>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616478" y="2874992"/>
              <a:ext cx="257698" cy="299943"/>
            </a:xfrm>
            <a:prstGeom prst="rect">
              <a:avLst/>
            </a:prstGeom>
          </p:spPr>
        </p:pic>
        <p:pic>
          <p:nvPicPr>
            <p:cNvPr id="369" name="Picture 368"/>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931272" y="2874992"/>
              <a:ext cx="257698" cy="299943"/>
            </a:xfrm>
            <a:prstGeom prst="rect">
              <a:avLst/>
            </a:prstGeom>
          </p:spPr>
        </p:pic>
        <p:pic>
          <p:nvPicPr>
            <p:cNvPr id="370" name="Picture 369"/>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246066" y="2874992"/>
              <a:ext cx="257698" cy="299943"/>
            </a:xfrm>
            <a:prstGeom prst="rect">
              <a:avLst/>
            </a:prstGeom>
          </p:spPr>
        </p:pic>
        <p:pic>
          <p:nvPicPr>
            <p:cNvPr id="371" name="Picture 370"/>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560861" y="2874992"/>
              <a:ext cx="257698" cy="299943"/>
            </a:xfrm>
            <a:prstGeom prst="rect">
              <a:avLst/>
            </a:prstGeom>
          </p:spPr>
        </p:pic>
        <p:pic>
          <p:nvPicPr>
            <p:cNvPr id="372" name="Picture 371"/>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875655" y="2874992"/>
              <a:ext cx="257698" cy="299943"/>
            </a:xfrm>
            <a:prstGeom prst="rect">
              <a:avLst/>
            </a:prstGeom>
          </p:spPr>
        </p:pic>
        <p:pic>
          <p:nvPicPr>
            <p:cNvPr id="373" name="Picture 372"/>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190445" y="2874992"/>
              <a:ext cx="257698" cy="299943"/>
            </a:xfrm>
            <a:prstGeom prst="rect">
              <a:avLst/>
            </a:prstGeom>
          </p:spPr>
        </p:pic>
        <p:pic>
          <p:nvPicPr>
            <p:cNvPr id="374" name="Picture 373"/>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357300" y="3183234"/>
              <a:ext cx="257698" cy="299943"/>
            </a:xfrm>
            <a:prstGeom prst="rect">
              <a:avLst/>
            </a:prstGeom>
          </p:spPr>
        </p:pic>
        <p:pic>
          <p:nvPicPr>
            <p:cNvPr id="375" name="Picture 374"/>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72094" y="3183234"/>
              <a:ext cx="257698" cy="299943"/>
            </a:xfrm>
            <a:prstGeom prst="rect">
              <a:avLst/>
            </a:prstGeom>
          </p:spPr>
        </p:pic>
        <p:pic>
          <p:nvPicPr>
            <p:cNvPr id="376" name="Picture 375"/>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986889" y="3183234"/>
              <a:ext cx="257698" cy="299943"/>
            </a:xfrm>
            <a:prstGeom prst="rect">
              <a:avLst/>
            </a:prstGeom>
          </p:spPr>
        </p:pic>
        <p:pic>
          <p:nvPicPr>
            <p:cNvPr id="377" name="Picture 376"/>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301683" y="3183234"/>
              <a:ext cx="257698" cy="299943"/>
            </a:xfrm>
            <a:prstGeom prst="rect">
              <a:avLst/>
            </a:prstGeom>
          </p:spPr>
        </p:pic>
        <p:pic>
          <p:nvPicPr>
            <p:cNvPr id="378" name="Picture 377"/>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616478" y="3183234"/>
              <a:ext cx="257698" cy="299943"/>
            </a:xfrm>
            <a:prstGeom prst="rect">
              <a:avLst/>
            </a:prstGeom>
          </p:spPr>
        </p:pic>
        <p:pic>
          <p:nvPicPr>
            <p:cNvPr id="379" name="Picture 378"/>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8931272" y="3183234"/>
              <a:ext cx="257698" cy="299943"/>
            </a:xfrm>
            <a:prstGeom prst="rect">
              <a:avLst/>
            </a:prstGeom>
          </p:spPr>
        </p:pic>
        <p:pic>
          <p:nvPicPr>
            <p:cNvPr id="380" name="Picture 379"/>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246066" y="3183234"/>
              <a:ext cx="257698" cy="299943"/>
            </a:xfrm>
            <a:prstGeom prst="rect">
              <a:avLst/>
            </a:prstGeom>
          </p:spPr>
        </p:pic>
        <p:pic>
          <p:nvPicPr>
            <p:cNvPr id="381" name="Picture 380"/>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560861" y="3183234"/>
              <a:ext cx="257698" cy="299943"/>
            </a:xfrm>
            <a:prstGeom prst="rect">
              <a:avLst/>
            </a:prstGeom>
          </p:spPr>
        </p:pic>
        <p:pic>
          <p:nvPicPr>
            <p:cNvPr id="382" name="Picture 381"/>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9875655" y="3183234"/>
              <a:ext cx="257698" cy="299943"/>
            </a:xfrm>
            <a:prstGeom prst="rect">
              <a:avLst/>
            </a:prstGeom>
          </p:spPr>
        </p:pic>
        <p:pic>
          <p:nvPicPr>
            <p:cNvPr id="383" name="Picture 382"/>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190445" y="3183234"/>
              <a:ext cx="257698" cy="299943"/>
            </a:xfrm>
            <a:prstGeom prst="rect">
              <a:avLst/>
            </a:prstGeom>
          </p:spPr>
        </p:pic>
        <p:pic>
          <p:nvPicPr>
            <p:cNvPr id="384" name="Picture 383"/>
            <p:cNvPicPr>
              <a:picLocks noChangeAspect="1"/>
            </p:cNvPicPr>
            <p:nvPr/>
          </p:nvPicPr>
          <p:blipFill>
            <a:blip r:embed="rId6">
              <a:clrChange>
                <a:clrFrom>
                  <a:srgbClr val="FFFFFF"/>
                </a:clrFrom>
                <a:clrTo>
                  <a:srgbClr val="FFFFFF">
                    <a:alpha val="0"/>
                  </a:srgbClr>
                </a:clrTo>
              </a:clrChange>
              <a:lum bright="70000" contrast="-70000"/>
              <a:extLst>
                <a:ext uri="{BEBA8EAE-BF5A-486C-A8C5-ECC9F3942E4B}">
                  <a14:imgProps xmlns:a14="http://schemas.microsoft.com/office/drawing/2010/main">
                    <a14:imgLayer r:embed="rId7">
                      <a14:imgEffect>
                        <a14:brightnessContrast bright="40000" contrast="-40000"/>
                      </a14:imgEffect>
                    </a14:imgLayer>
                  </a14:imgProps>
                </a:ext>
              </a:extLst>
            </a:blip>
            <a:stretch>
              <a:fillRect/>
            </a:stretch>
          </p:blipFill>
          <p:spPr>
            <a:xfrm>
              <a:off x="7357300" y="3491475"/>
              <a:ext cx="257698" cy="299943"/>
            </a:xfrm>
            <a:prstGeom prst="rect">
              <a:avLst/>
            </a:prstGeom>
          </p:spPr>
        </p:pic>
        <p:pic>
          <p:nvPicPr>
            <p:cNvPr id="385" name="Picture 384"/>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672094" y="3491475"/>
              <a:ext cx="257698" cy="299943"/>
            </a:xfrm>
            <a:prstGeom prst="rect">
              <a:avLst/>
            </a:prstGeom>
          </p:spPr>
        </p:pic>
        <p:pic>
          <p:nvPicPr>
            <p:cNvPr id="386" name="Picture 385"/>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986889" y="3491475"/>
              <a:ext cx="257698" cy="299943"/>
            </a:xfrm>
            <a:prstGeom prst="rect">
              <a:avLst/>
            </a:prstGeom>
          </p:spPr>
        </p:pic>
        <p:pic>
          <p:nvPicPr>
            <p:cNvPr id="387" name="Picture 386"/>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301683" y="3491475"/>
              <a:ext cx="257698" cy="299943"/>
            </a:xfrm>
            <a:prstGeom prst="rect">
              <a:avLst/>
            </a:prstGeom>
          </p:spPr>
        </p:pic>
        <p:pic>
          <p:nvPicPr>
            <p:cNvPr id="388" name="Picture 387"/>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616478" y="3491475"/>
              <a:ext cx="257698" cy="299943"/>
            </a:xfrm>
            <a:prstGeom prst="rect">
              <a:avLst/>
            </a:prstGeom>
          </p:spPr>
        </p:pic>
        <p:pic>
          <p:nvPicPr>
            <p:cNvPr id="389" name="Picture 388"/>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931272" y="3491475"/>
              <a:ext cx="257698" cy="299943"/>
            </a:xfrm>
            <a:prstGeom prst="rect">
              <a:avLst/>
            </a:prstGeom>
          </p:spPr>
        </p:pic>
        <p:pic>
          <p:nvPicPr>
            <p:cNvPr id="390" name="Picture 389"/>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246066" y="3491475"/>
              <a:ext cx="257698" cy="299943"/>
            </a:xfrm>
            <a:prstGeom prst="rect">
              <a:avLst/>
            </a:prstGeom>
          </p:spPr>
        </p:pic>
        <p:pic>
          <p:nvPicPr>
            <p:cNvPr id="391" name="Picture 390"/>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560861" y="3491475"/>
              <a:ext cx="257698" cy="299943"/>
            </a:xfrm>
            <a:prstGeom prst="rect">
              <a:avLst/>
            </a:prstGeom>
          </p:spPr>
        </p:pic>
        <p:pic>
          <p:nvPicPr>
            <p:cNvPr id="392" name="Picture 391"/>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875655" y="3491475"/>
              <a:ext cx="257698" cy="299943"/>
            </a:xfrm>
            <a:prstGeom prst="rect">
              <a:avLst/>
            </a:prstGeom>
          </p:spPr>
        </p:pic>
        <p:pic>
          <p:nvPicPr>
            <p:cNvPr id="393" name="Picture 392"/>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10190445" y="3491475"/>
              <a:ext cx="257698" cy="299943"/>
            </a:xfrm>
            <a:prstGeom prst="rect">
              <a:avLst/>
            </a:prstGeom>
          </p:spPr>
        </p:pic>
        <p:pic>
          <p:nvPicPr>
            <p:cNvPr id="394" name="Picture 393"/>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357300" y="3799717"/>
              <a:ext cx="257698" cy="299943"/>
            </a:xfrm>
            <a:prstGeom prst="rect">
              <a:avLst/>
            </a:prstGeom>
          </p:spPr>
        </p:pic>
        <p:pic>
          <p:nvPicPr>
            <p:cNvPr id="395" name="Picture 394"/>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672094" y="3799717"/>
              <a:ext cx="257698" cy="299943"/>
            </a:xfrm>
            <a:prstGeom prst="rect">
              <a:avLst/>
            </a:prstGeom>
          </p:spPr>
        </p:pic>
        <p:pic>
          <p:nvPicPr>
            <p:cNvPr id="396" name="Picture 395"/>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986889" y="3799717"/>
              <a:ext cx="257698" cy="299943"/>
            </a:xfrm>
            <a:prstGeom prst="rect">
              <a:avLst/>
            </a:prstGeom>
          </p:spPr>
        </p:pic>
        <p:pic>
          <p:nvPicPr>
            <p:cNvPr id="397" name="Picture 396"/>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301683" y="3799717"/>
              <a:ext cx="257698" cy="299943"/>
            </a:xfrm>
            <a:prstGeom prst="rect">
              <a:avLst/>
            </a:prstGeom>
          </p:spPr>
        </p:pic>
        <p:pic>
          <p:nvPicPr>
            <p:cNvPr id="398" name="Picture 397"/>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616478" y="3799717"/>
              <a:ext cx="257698" cy="299943"/>
            </a:xfrm>
            <a:prstGeom prst="rect">
              <a:avLst/>
            </a:prstGeom>
          </p:spPr>
        </p:pic>
        <p:pic>
          <p:nvPicPr>
            <p:cNvPr id="399" name="Picture 398"/>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931272" y="3799717"/>
              <a:ext cx="257698" cy="299943"/>
            </a:xfrm>
            <a:prstGeom prst="rect">
              <a:avLst/>
            </a:prstGeom>
          </p:spPr>
        </p:pic>
        <p:pic>
          <p:nvPicPr>
            <p:cNvPr id="400" name="Picture 399"/>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246066" y="3799717"/>
              <a:ext cx="257698" cy="299943"/>
            </a:xfrm>
            <a:prstGeom prst="rect">
              <a:avLst/>
            </a:prstGeom>
          </p:spPr>
        </p:pic>
        <p:pic>
          <p:nvPicPr>
            <p:cNvPr id="401" name="Picture 400"/>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560861" y="3799717"/>
              <a:ext cx="257698" cy="299943"/>
            </a:xfrm>
            <a:prstGeom prst="rect">
              <a:avLst/>
            </a:prstGeom>
          </p:spPr>
        </p:pic>
        <p:pic>
          <p:nvPicPr>
            <p:cNvPr id="402" name="Picture 401"/>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875655" y="3799717"/>
              <a:ext cx="257698" cy="299943"/>
            </a:xfrm>
            <a:prstGeom prst="rect">
              <a:avLst/>
            </a:prstGeom>
          </p:spPr>
        </p:pic>
        <p:pic>
          <p:nvPicPr>
            <p:cNvPr id="403" name="Picture 402"/>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10190445" y="3799717"/>
              <a:ext cx="257698" cy="299943"/>
            </a:xfrm>
            <a:prstGeom prst="rect">
              <a:avLst/>
            </a:prstGeom>
          </p:spPr>
        </p:pic>
        <p:pic>
          <p:nvPicPr>
            <p:cNvPr id="404" name="Picture 403"/>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357300" y="4107958"/>
              <a:ext cx="257698" cy="299943"/>
            </a:xfrm>
            <a:prstGeom prst="rect">
              <a:avLst/>
            </a:prstGeom>
          </p:spPr>
        </p:pic>
        <p:pic>
          <p:nvPicPr>
            <p:cNvPr id="405" name="Picture 404"/>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672094" y="4107958"/>
              <a:ext cx="257698" cy="299943"/>
            </a:xfrm>
            <a:prstGeom prst="rect">
              <a:avLst/>
            </a:prstGeom>
          </p:spPr>
        </p:pic>
        <p:pic>
          <p:nvPicPr>
            <p:cNvPr id="406" name="Picture 405"/>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986889" y="4107958"/>
              <a:ext cx="257698" cy="299943"/>
            </a:xfrm>
            <a:prstGeom prst="rect">
              <a:avLst/>
            </a:prstGeom>
          </p:spPr>
        </p:pic>
        <p:pic>
          <p:nvPicPr>
            <p:cNvPr id="407" name="Picture 406"/>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301683" y="4107958"/>
              <a:ext cx="257698" cy="299943"/>
            </a:xfrm>
            <a:prstGeom prst="rect">
              <a:avLst/>
            </a:prstGeom>
          </p:spPr>
        </p:pic>
        <p:pic>
          <p:nvPicPr>
            <p:cNvPr id="408" name="Picture 407"/>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616478" y="4107958"/>
              <a:ext cx="257698" cy="299943"/>
            </a:xfrm>
            <a:prstGeom prst="rect">
              <a:avLst/>
            </a:prstGeom>
          </p:spPr>
        </p:pic>
        <p:pic>
          <p:nvPicPr>
            <p:cNvPr id="409" name="Picture 408"/>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931272" y="4107958"/>
              <a:ext cx="257698" cy="299943"/>
            </a:xfrm>
            <a:prstGeom prst="rect">
              <a:avLst/>
            </a:prstGeom>
          </p:spPr>
        </p:pic>
        <p:pic>
          <p:nvPicPr>
            <p:cNvPr id="410" name="Picture 409"/>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246066" y="4107958"/>
              <a:ext cx="257698" cy="299943"/>
            </a:xfrm>
            <a:prstGeom prst="rect">
              <a:avLst/>
            </a:prstGeom>
          </p:spPr>
        </p:pic>
        <p:pic>
          <p:nvPicPr>
            <p:cNvPr id="411" name="Picture 410"/>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560861" y="4107958"/>
              <a:ext cx="257698" cy="299943"/>
            </a:xfrm>
            <a:prstGeom prst="rect">
              <a:avLst/>
            </a:prstGeom>
          </p:spPr>
        </p:pic>
        <p:pic>
          <p:nvPicPr>
            <p:cNvPr id="412" name="Picture 411"/>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875655" y="4107958"/>
              <a:ext cx="257698" cy="299943"/>
            </a:xfrm>
            <a:prstGeom prst="rect">
              <a:avLst/>
            </a:prstGeom>
          </p:spPr>
        </p:pic>
        <p:pic>
          <p:nvPicPr>
            <p:cNvPr id="413" name="Picture 412"/>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10190445" y="4107958"/>
              <a:ext cx="257698" cy="299943"/>
            </a:xfrm>
            <a:prstGeom prst="rect">
              <a:avLst/>
            </a:prstGeom>
          </p:spPr>
        </p:pic>
        <p:pic>
          <p:nvPicPr>
            <p:cNvPr id="414" name="Picture 413"/>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357300" y="4416200"/>
              <a:ext cx="257698" cy="299943"/>
            </a:xfrm>
            <a:prstGeom prst="rect">
              <a:avLst/>
            </a:prstGeom>
          </p:spPr>
        </p:pic>
        <p:pic>
          <p:nvPicPr>
            <p:cNvPr id="415" name="Picture 414"/>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672094" y="4416200"/>
              <a:ext cx="257698" cy="299943"/>
            </a:xfrm>
            <a:prstGeom prst="rect">
              <a:avLst/>
            </a:prstGeom>
          </p:spPr>
        </p:pic>
        <p:pic>
          <p:nvPicPr>
            <p:cNvPr id="416" name="Picture 415"/>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986889" y="4416200"/>
              <a:ext cx="257698" cy="299943"/>
            </a:xfrm>
            <a:prstGeom prst="rect">
              <a:avLst/>
            </a:prstGeom>
          </p:spPr>
        </p:pic>
        <p:pic>
          <p:nvPicPr>
            <p:cNvPr id="417" name="Picture 416"/>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301683" y="4416200"/>
              <a:ext cx="257698" cy="299943"/>
            </a:xfrm>
            <a:prstGeom prst="rect">
              <a:avLst/>
            </a:prstGeom>
          </p:spPr>
        </p:pic>
        <p:pic>
          <p:nvPicPr>
            <p:cNvPr id="418" name="Picture 417"/>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616478" y="4416200"/>
              <a:ext cx="257698" cy="299943"/>
            </a:xfrm>
            <a:prstGeom prst="rect">
              <a:avLst/>
            </a:prstGeom>
          </p:spPr>
        </p:pic>
        <p:pic>
          <p:nvPicPr>
            <p:cNvPr id="419" name="Picture 418"/>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931272" y="4416200"/>
              <a:ext cx="257698" cy="299943"/>
            </a:xfrm>
            <a:prstGeom prst="rect">
              <a:avLst/>
            </a:prstGeom>
          </p:spPr>
        </p:pic>
        <p:pic>
          <p:nvPicPr>
            <p:cNvPr id="420" name="Picture 419"/>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246066" y="4416200"/>
              <a:ext cx="257698" cy="299943"/>
            </a:xfrm>
            <a:prstGeom prst="rect">
              <a:avLst/>
            </a:prstGeom>
          </p:spPr>
        </p:pic>
        <p:pic>
          <p:nvPicPr>
            <p:cNvPr id="421" name="Picture 420"/>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560861" y="4416200"/>
              <a:ext cx="257698" cy="299943"/>
            </a:xfrm>
            <a:prstGeom prst="rect">
              <a:avLst/>
            </a:prstGeom>
          </p:spPr>
        </p:pic>
        <p:pic>
          <p:nvPicPr>
            <p:cNvPr id="422" name="Picture 421"/>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875655" y="4416200"/>
              <a:ext cx="257698" cy="299943"/>
            </a:xfrm>
            <a:prstGeom prst="rect">
              <a:avLst/>
            </a:prstGeom>
          </p:spPr>
        </p:pic>
        <p:pic>
          <p:nvPicPr>
            <p:cNvPr id="423" name="Picture 422"/>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10190445" y="4416200"/>
              <a:ext cx="257698" cy="299943"/>
            </a:xfrm>
            <a:prstGeom prst="rect">
              <a:avLst/>
            </a:prstGeom>
          </p:spPr>
        </p:pic>
        <p:pic>
          <p:nvPicPr>
            <p:cNvPr id="424" name="Picture 423"/>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357300" y="4724444"/>
              <a:ext cx="257698" cy="299943"/>
            </a:xfrm>
            <a:prstGeom prst="rect">
              <a:avLst/>
            </a:prstGeom>
          </p:spPr>
        </p:pic>
        <p:pic>
          <p:nvPicPr>
            <p:cNvPr id="425" name="Picture 424"/>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672094" y="4724444"/>
              <a:ext cx="257698" cy="299943"/>
            </a:xfrm>
            <a:prstGeom prst="rect">
              <a:avLst/>
            </a:prstGeom>
          </p:spPr>
        </p:pic>
        <p:pic>
          <p:nvPicPr>
            <p:cNvPr id="426" name="Picture 425"/>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7986889" y="4724444"/>
              <a:ext cx="257698" cy="299943"/>
            </a:xfrm>
            <a:prstGeom prst="rect">
              <a:avLst/>
            </a:prstGeom>
          </p:spPr>
        </p:pic>
        <p:pic>
          <p:nvPicPr>
            <p:cNvPr id="427" name="Picture 426"/>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301683" y="4724444"/>
              <a:ext cx="257698" cy="299943"/>
            </a:xfrm>
            <a:prstGeom prst="rect">
              <a:avLst/>
            </a:prstGeom>
          </p:spPr>
        </p:pic>
        <p:pic>
          <p:nvPicPr>
            <p:cNvPr id="428" name="Picture 427"/>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616478" y="4724444"/>
              <a:ext cx="257698" cy="299943"/>
            </a:xfrm>
            <a:prstGeom prst="rect">
              <a:avLst/>
            </a:prstGeom>
          </p:spPr>
        </p:pic>
        <p:pic>
          <p:nvPicPr>
            <p:cNvPr id="429" name="Picture 428"/>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8931272" y="4724444"/>
              <a:ext cx="257698" cy="299943"/>
            </a:xfrm>
            <a:prstGeom prst="rect">
              <a:avLst/>
            </a:prstGeom>
          </p:spPr>
        </p:pic>
        <p:pic>
          <p:nvPicPr>
            <p:cNvPr id="430" name="Picture 429"/>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246066" y="4724444"/>
              <a:ext cx="257698" cy="299943"/>
            </a:xfrm>
            <a:prstGeom prst="rect">
              <a:avLst/>
            </a:prstGeom>
          </p:spPr>
        </p:pic>
        <p:pic>
          <p:nvPicPr>
            <p:cNvPr id="431" name="Picture 430"/>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560861" y="4724444"/>
              <a:ext cx="257698" cy="299943"/>
            </a:xfrm>
            <a:prstGeom prst="rect">
              <a:avLst/>
            </a:prstGeom>
          </p:spPr>
        </p:pic>
        <p:pic>
          <p:nvPicPr>
            <p:cNvPr id="432" name="Picture 431"/>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9875655" y="4724444"/>
              <a:ext cx="257698" cy="299943"/>
            </a:xfrm>
            <a:prstGeom prst="rect">
              <a:avLst/>
            </a:prstGeom>
          </p:spPr>
        </p:pic>
        <p:pic>
          <p:nvPicPr>
            <p:cNvPr id="433" name="Picture 432"/>
            <p:cNvPicPr>
              <a:picLocks noChangeAspect="1"/>
            </p:cNvPicPr>
            <p:nvPr/>
          </p:nvPicPr>
          <p:blipFill>
            <a:blip r:embed="rId5">
              <a:clrChange>
                <a:clrFrom>
                  <a:srgbClr val="FFFFFF"/>
                </a:clrFrom>
                <a:clrTo>
                  <a:srgbClr val="FFFFFF">
                    <a:alpha val="0"/>
                  </a:srgbClr>
                </a:clrTo>
              </a:clrChange>
              <a:lum bright="70000" contrast="-70000"/>
            </a:blip>
            <a:stretch>
              <a:fillRect/>
            </a:stretch>
          </p:blipFill>
          <p:spPr>
            <a:xfrm>
              <a:off x="10190445" y="4724444"/>
              <a:ext cx="257698" cy="299943"/>
            </a:xfrm>
            <a:prstGeom prst="rect">
              <a:avLst/>
            </a:prstGeom>
          </p:spPr>
        </p:pic>
      </p:grpSp>
      <p:sp>
        <p:nvSpPr>
          <p:cNvPr id="436" name="Rectangle 435"/>
          <p:cNvSpPr/>
          <p:nvPr/>
        </p:nvSpPr>
        <p:spPr>
          <a:xfrm>
            <a:off x="2271416" y="4662741"/>
            <a:ext cx="1656710" cy="646331"/>
          </a:xfrm>
          <a:prstGeom prst="rect">
            <a:avLst/>
          </a:prstGeom>
        </p:spPr>
        <p:txBody>
          <a:bodyPr wrap="square">
            <a:spAutoFit/>
          </a:bodyPr>
          <a:lstStyle/>
          <a:p>
            <a:pPr defTabSz="685800"/>
            <a:r>
              <a:rPr lang="en-US" sz="1200" dirty="0">
                <a:solidFill>
                  <a:prstClr val="black"/>
                </a:solidFill>
                <a:cs typeface="Arial" panose="020B0604020202020204" pitchFamily="34" charset="0"/>
              </a:rPr>
              <a:t>of recent college grads feel well prepared for their jobs</a:t>
            </a:r>
          </a:p>
        </p:txBody>
      </p:sp>
      <p:sp>
        <p:nvSpPr>
          <p:cNvPr id="437" name="Rectangle 436"/>
          <p:cNvSpPr/>
          <p:nvPr/>
        </p:nvSpPr>
        <p:spPr>
          <a:xfrm>
            <a:off x="1247447" y="4662742"/>
            <a:ext cx="1083011" cy="646331"/>
          </a:xfrm>
          <a:prstGeom prst="rect">
            <a:avLst/>
          </a:prstGeom>
        </p:spPr>
        <p:txBody>
          <a:bodyPr wrap="square">
            <a:spAutoFit/>
          </a:bodyPr>
          <a:lstStyle/>
          <a:p>
            <a:pPr defTabSz="685800"/>
            <a:r>
              <a:rPr lang="en-US" sz="3600" dirty="0">
                <a:solidFill>
                  <a:prstClr val="black"/>
                </a:solidFill>
                <a:cs typeface="Arial" panose="020B0604020202020204" pitchFamily="34" charset="0"/>
              </a:rPr>
              <a:t>87% </a:t>
            </a:r>
          </a:p>
        </p:txBody>
      </p:sp>
      <p:sp>
        <p:nvSpPr>
          <p:cNvPr id="438" name="Rectangle 437"/>
          <p:cNvSpPr/>
          <p:nvPr/>
        </p:nvSpPr>
        <p:spPr>
          <a:xfrm>
            <a:off x="6433069" y="4662741"/>
            <a:ext cx="1540017" cy="646331"/>
          </a:xfrm>
          <a:prstGeom prst="rect">
            <a:avLst/>
          </a:prstGeom>
        </p:spPr>
        <p:txBody>
          <a:bodyPr wrap="square">
            <a:spAutoFit/>
          </a:bodyPr>
          <a:lstStyle/>
          <a:p>
            <a:pPr defTabSz="685800"/>
            <a:r>
              <a:rPr lang="en-US" sz="1200" dirty="0">
                <a:solidFill>
                  <a:prstClr val="black"/>
                </a:solidFill>
                <a:cs typeface="Arial" panose="020B0604020202020204" pitchFamily="34" charset="0"/>
              </a:rPr>
              <a:t>of managers feel the same way about that readiness</a:t>
            </a:r>
          </a:p>
        </p:txBody>
      </p:sp>
      <p:sp>
        <p:nvSpPr>
          <p:cNvPr id="439" name="Rectangle 438"/>
          <p:cNvSpPr/>
          <p:nvPr/>
        </p:nvSpPr>
        <p:spPr>
          <a:xfrm>
            <a:off x="5409100" y="4662742"/>
            <a:ext cx="1083011" cy="646331"/>
          </a:xfrm>
          <a:prstGeom prst="rect">
            <a:avLst/>
          </a:prstGeom>
        </p:spPr>
        <p:txBody>
          <a:bodyPr wrap="square">
            <a:spAutoFit/>
          </a:bodyPr>
          <a:lstStyle/>
          <a:p>
            <a:pPr defTabSz="685800"/>
            <a:r>
              <a:rPr lang="en-US" sz="3600" dirty="0">
                <a:solidFill>
                  <a:prstClr val="black"/>
                </a:solidFill>
                <a:cs typeface="Arial" panose="020B0604020202020204" pitchFamily="34" charset="0"/>
              </a:rPr>
              <a:t>50% </a:t>
            </a:r>
          </a:p>
        </p:txBody>
      </p:sp>
      <p:sp>
        <p:nvSpPr>
          <p:cNvPr id="4" name="Title 3"/>
          <p:cNvSpPr>
            <a:spLocks noGrp="1"/>
          </p:cNvSpPr>
          <p:nvPr>
            <p:ph type="title"/>
          </p:nvPr>
        </p:nvSpPr>
        <p:spPr/>
        <p:txBody>
          <a:bodyPr>
            <a:normAutofit/>
          </a:bodyPr>
          <a:lstStyle/>
          <a:p>
            <a:r>
              <a:rPr lang="en-US" dirty="0" err="1" smtClean="0"/>
              <a:t>Lynda.com</a:t>
            </a:r>
            <a:r>
              <a:rPr lang="en-US" dirty="0" smtClean="0"/>
              <a:t> can </a:t>
            </a:r>
            <a:r>
              <a:rPr lang="en-US" dirty="0" smtClean="0"/>
              <a:t>be a key resource for recent grads, </a:t>
            </a:r>
            <a:r>
              <a:rPr lang="en-US" dirty="0"/>
              <a:t>who may be lacking crucial skills needed in the professional world</a:t>
            </a:r>
          </a:p>
        </p:txBody>
      </p:sp>
    </p:spTree>
    <p:extLst>
      <p:ext uri="{BB962C8B-B14F-4D97-AF65-F5344CB8AC3E}">
        <p14:creationId xmlns:p14="http://schemas.microsoft.com/office/powerpoint/2010/main" val="210254877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err="1" smtClean="0"/>
              <a:t>Lynda.com</a:t>
            </a:r>
            <a:r>
              <a:rPr lang="en-US" dirty="0" smtClean="0"/>
              <a:t> </a:t>
            </a:r>
            <a:r>
              <a:rPr lang="en-US" dirty="0"/>
              <a:t>provides content that covers 100% of the skills most lacking among new </a:t>
            </a:r>
            <a:r>
              <a:rPr lang="en-US" dirty="0" smtClean="0"/>
              <a:t>graduates</a:t>
            </a:r>
            <a:endParaRPr lang="en-US" dirty="0"/>
          </a:p>
        </p:txBody>
      </p:sp>
      <p:graphicFrame>
        <p:nvGraphicFramePr>
          <p:cNvPr id="4" name="Table 3"/>
          <p:cNvGraphicFramePr>
            <a:graphicFrameLocks noGrp="1"/>
          </p:cNvGraphicFramePr>
          <p:nvPr>
            <p:extLst/>
          </p:nvPr>
        </p:nvGraphicFramePr>
        <p:xfrm>
          <a:off x="400050" y="2035159"/>
          <a:ext cx="8343901" cy="3578411"/>
        </p:xfrm>
        <a:graphic>
          <a:graphicData uri="http://schemas.openxmlformats.org/drawingml/2006/table">
            <a:tbl>
              <a:tblPr/>
              <a:tblGrid>
                <a:gridCol w="573281"/>
                <a:gridCol w="1695255"/>
                <a:gridCol w="1230673"/>
                <a:gridCol w="2048798"/>
                <a:gridCol w="2795894"/>
              </a:tblGrid>
              <a:tr h="285750">
                <a:tc>
                  <a:txBody>
                    <a:bodyPr/>
                    <a:lstStyle/>
                    <a:p>
                      <a:pPr fontAlgn="t"/>
                      <a:r>
                        <a:rPr lang="en-US" sz="700" b="1" dirty="0" smtClean="0">
                          <a:solidFill>
                            <a:srgbClr val="333333"/>
                          </a:solidFill>
                          <a:effectLst/>
                          <a:latin typeface="Arial" panose="020B0604020202020204" pitchFamily="34" charset="0"/>
                          <a:cs typeface="Arial" panose="020B0604020202020204" pitchFamily="34" charset="0"/>
                        </a:rPr>
                        <a:t>Hard/Soft</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700" b="1" dirty="0" smtClean="0">
                          <a:solidFill>
                            <a:srgbClr val="333333"/>
                          </a:solidFill>
                          <a:effectLst/>
                          <a:latin typeface="Arial" panose="020B0604020202020204" pitchFamily="34" charset="0"/>
                          <a:cs typeface="Arial" panose="020B0604020202020204" pitchFamily="34" charset="0"/>
                        </a:rPr>
                        <a:t>Skill</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b="1" dirty="0">
                          <a:solidFill>
                            <a:srgbClr val="333333"/>
                          </a:solidFill>
                          <a:effectLst/>
                          <a:latin typeface="Arial" panose="020B0604020202020204" pitchFamily="34" charset="0"/>
                          <a:cs typeface="Arial" panose="020B0604020202020204" pitchFamily="34" charset="0"/>
                        </a:rPr>
                        <a:t>% of Managers Who Feel New Grads Lack Skill</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b="1" kern="1200" dirty="0" smtClean="0">
                          <a:solidFill>
                            <a:srgbClr val="333333"/>
                          </a:solidFill>
                          <a:effectLst/>
                          <a:latin typeface="Arial" panose="020B0604020202020204" pitchFamily="34" charset="0"/>
                          <a:ea typeface="+mn-ea"/>
                          <a:cs typeface="Arial" panose="020B0604020202020204" pitchFamily="34" charset="0"/>
                        </a:rPr>
                        <a:t>Example of a LinkedIn Learning Course or Video</a:t>
                      </a:r>
                      <a:endParaRPr lang="en-US" sz="700" b="1" kern="1200" dirty="0">
                        <a:solidFill>
                          <a:srgbClr val="333333"/>
                        </a:solidFill>
                        <a:effectLst/>
                        <a:latin typeface="Arial" panose="020B0604020202020204" pitchFamily="34" charset="0"/>
                        <a:ea typeface="+mn-ea"/>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b="1" kern="1200" dirty="0" smtClean="0">
                          <a:solidFill>
                            <a:srgbClr val="333333"/>
                          </a:solidFill>
                          <a:effectLst/>
                          <a:latin typeface="Arial" panose="020B0604020202020204" pitchFamily="34" charset="0"/>
                          <a:ea typeface="+mn-ea"/>
                          <a:cs typeface="Arial" panose="020B0604020202020204" pitchFamily="34" charset="0"/>
                        </a:rPr>
                        <a:t>Watched by:</a:t>
                      </a:r>
                      <a:endParaRPr lang="en-US" sz="700" b="1" kern="1200" dirty="0">
                        <a:solidFill>
                          <a:srgbClr val="333333"/>
                        </a:solidFill>
                        <a:effectLst/>
                        <a:latin typeface="Arial" panose="020B0604020202020204" pitchFamily="34" charset="0"/>
                        <a:ea typeface="+mn-ea"/>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177165">
                <a:tc rowSpan="9">
                  <a:txBody>
                    <a:bodyPr/>
                    <a:lstStyle/>
                    <a:p>
                      <a:pPr fontAlgn="t"/>
                      <a:r>
                        <a:rPr lang="en-US" sz="700" dirty="0" smtClean="0">
                          <a:solidFill>
                            <a:srgbClr val="333333"/>
                          </a:solidFill>
                          <a:effectLst/>
                          <a:latin typeface="Arial" panose="020B0604020202020204" pitchFamily="34" charset="0"/>
                          <a:cs typeface="Arial" panose="020B0604020202020204" pitchFamily="34" charset="0"/>
                        </a:rPr>
                        <a:t>Hard Skills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Writing proficiency</a:t>
                      </a: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44%</a:t>
                      </a: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Writing Fundamentals: The Craft of Story</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Author, Journalist,</a:t>
                      </a:r>
                      <a:r>
                        <a:rPr lang="en-US" sz="700" baseline="0" dirty="0" smtClean="0">
                          <a:solidFill>
                            <a:srgbClr val="333333"/>
                          </a:solidFill>
                          <a:effectLst/>
                          <a:latin typeface="Arial" panose="020B0604020202020204" pitchFamily="34" charset="0"/>
                          <a:cs typeface="Arial" panose="020B0604020202020204" pitchFamily="34" charset="0"/>
                        </a:rPr>
                        <a:t> University Professor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Public speaking</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a:solidFill>
                            <a:srgbClr val="333333"/>
                          </a:solidFill>
                          <a:effectLst/>
                          <a:latin typeface="Arial" panose="020B0604020202020204" pitchFamily="34" charset="0"/>
                          <a:cs typeface="Arial" panose="020B0604020202020204" pitchFamily="34" charset="0"/>
                        </a:rPr>
                        <a:t>39%</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Public Speaking Fundamentals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Professor, School Teacher, Salesperson, Software Developer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228750">
                <a:tc vMerge="1">
                  <a:txBody>
                    <a:bodyPr/>
                    <a:lstStyle/>
                    <a:p>
                      <a:endParaRPr lang="en-US"/>
                    </a:p>
                  </a:txBody>
                  <a:tcPr/>
                </a:tc>
                <a:tc>
                  <a:txBody>
                    <a:bodyPr/>
                    <a:lstStyle/>
                    <a:p>
                      <a:pPr fontAlgn="t"/>
                      <a:r>
                        <a:rPr lang="fr-FR" sz="700" dirty="0">
                          <a:solidFill>
                            <a:srgbClr val="333333"/>
                          </a:solidFill>
                          <a:effectLst/>
                          <a:latin typeface="Arial" panose="020B0604020202020204" pitchFamily="34" charset="0"/>
                          <a:cs typeface="Arial" panose="020B0604020202020204" pitchFamily="34" charset="0"/>
                        </a:rPr>
                        <a:t>Data analysis (Excel, Tableau</a:t>
                      </a:r>
                      <a:r>
                        <a:rPr lang="fr-FR" sz="700" dirty="0" smtClean="0">
                          <a:solidFill>
                            <a:srgbClr val="333333"/>
                          </a:solidFill>
                          <a:effectLst/>
                          <a:latin typeface="Arial" panose="020B0604020202020204" pitchFamily="34" charset="0"/>
                          <a:cs typeface="Arial" panose="020B0604020202020204" pitchFamily="34" charset="0"/>
                        </a:rPr>
                        <a:t>, </a:t>
                      </a:r>
                      <a:r>
                        <a:rPr lang="fr-FR" sz="700" dirty="0">
                          <a:solidFill>
                            <a:srgbClr val="333333"/>
                          </a:solidFill>
                          <a:effectLst/>
                          <a:latin typeface="Arial" panose="020B0604020202020204" pitchFamily="34" charset="0"/>
                          <a:cs typeface="Arial" panose="020B0604020202020204" pitchFamily="34" charset="0"/>
                        </a:rPr>
                        <a:t>R, etc.)</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36%</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Tableau 10 Essential Training</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Business</a:t>
                      </a:r>
                      <a:r>
                        <a:rPr lang="en-US" sz="700" baseline="0" dirty="0" smtClean="0">
                          <a:solidFill>
                            <a:srgbClr val="333333"/>
                          </a:solidFill>
                          <a:effectLst/>
                          <a:latin typeface="Arial" panose="020B0604020202020204" pitchFamily="34" charset="0"/>
                          <a:cs typeface="Arial" panose="020B0604020202020204" pitchFamily="34" charset="0"/>
                        </a:rPr>
                        <a:t> Intelligence Consultant, Business Analyst, IT Consultant</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296189">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Industry-specific software (Salesforce, CAD, </a:t>
                      </a:r>
                      <a:r>
                        <a:rPr lang="en-US" sz="700" dirty="0" smtClean="0">
                          <a:solidFill>
                            <a:srgbClr val="333333"/>
                          </a:solidFill>
                          <a:effectLst/>
                          <a:latin typeface="Arial" panose="020B0604020202020204" pitchFamily="34" charset="0"/>
                          <a:cs typeface="Arial" panose="020B0604020202020204" pitchFamily="34" charset="0"/>
                        </a:rPr>
                        <a:t>QuickBooks</a:t>
                      </a:r>
                      <a:r>
                        <a:rPr lang="en-US" sz="700" dirty="0">
                          <a:solidFill>
                            <a:srgbClr val="333333"/>
                          </a:solidFill>
                          <a:effectLst/>
                          <a:latin typeface="Arial" panose="020B0604020202020204" pitchFamily="34" charset="0"/>
                          <a:cs typeface="Arial" panose="020B0604020202020204" pitchFamily="34" charset="0"/>
                        </a:rPr>
                        <a:t>, etc.)</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34%</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AutoCAD 2016</a:t>
                      </a:r>
                      <a:r>
                        <a:rPr lang="en-US" sz="700" baseline="0" dirty="0" smtClean="0">
                          <a:solidFill>
                            <a:srgbClr val="333333"/>
                          </a:solidFill>
                          <a:effectLst/>
                          <a:latin typeface="Arial" panose="020B0604020202020204" pitchFamily="34" charset="0"/>
                          <a:cs typeface="Arial" panose="020B0604020202020204" pitchFamily="34" charset="0"/>
                        </a:rPr>
                        <a:t> Essential Training</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Architect,</a:t>
                      </a:r>
                      <a:r>
                        <a:rPr lang="en-US" sz="700" baseline="0" dirty="0" smtClean="0">
                          <a:solidFill>
                            <a:srgbClr val="333333"/>
                          </a:solidFill>
                          <a:effectLst/>
                          <a:latin typeface="Arial" panose="020B0604020202020204" pitchFamily="34" charset="0"/>
                          <a:cs typeface="Arial" panose="020B0604020202020204" pitchFamily="34" charset="0"/>
                        </a:rPr>
                        <a:t> Civil Engineer, Business Owner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Mathematics</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19%</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Math Tools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School Teacher, University Professor, Language</a:t>
                      </a:r>
                      <a:r>
                        <a:rPr lang="en-US" sz="700" baseline="0" dirty="0" smtClean="0">
                          <a:solidFill>
                            <a:srgbClr val="333333"/>
                          </a:solidFill>
                          <a:effectLst/>
                          <a:latin typeface="Arial" panose="020B0604020202020204" pitchFamily="34" charset="0"/>
                          <a:cs typeface="Arial" panose="020B0604020202020204" pitchFamily="34" charset="0"/>
                        </a:rPr>
                        <a:t> Specialist</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Design</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14%</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Getting Started in Graphic Design</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Creative Designer, Software</a:t>
                      </a:r>
                      <a:r>
                        <a:rPr lang="en-US" sz="700" baseline="0" dirty="0" smtClean="0">
                          <a:solidFill>
                            <a:srgbClr val="333333"/>
                          </a:solidFill>
                          <a:effectLst/>
                          <a:latin typeface="Arial" panose="020B0604020202020204" pitchFamily="34" charset="0"/>
                          <a:cs typeface="Arial" panose="020B0604020202020204" pitchFamily="34" charset="0"/>
                        </a:rPr>
                        <a:t> Developer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213914">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Coding/computer programming</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12%</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Programming</a:t>
                      </a:r>
                      <a:r>
                        <a:rPr lang="en-US" sz="700" baseline="0" dirty="0" smtClean="0">
                          <a:solidFill>
                            <a:srgbClr val="333333"/>
                          </a:solidFill>
                          <a:effectLst/>
                          <a:latin typeface="Arial" panose="020B0604020202020204" pitchFamily="34" charset="0"/>
                          <a:cs typeface="Arial" panose="020B0604020202020204" pitchFamily="34" charset="0"/>
                        </a:rPr>
                        <a:t> for Non-Programmers: iOS 10</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Software Developer,</a:t>
                      </a:r>
                      <a:r>
                        <a:rPr lang="en-US" sz="700" baseline="0" dirty="0" smtClean="0">
                          <a:solidFill>
                            <a:srgbClr val="333333"/>
                          </a:solidFill>
                          <a:effectLst/>
                          <a:latin typeface="Arial" panose="020B0604020202020204" pitchFamily="34" charset="0"/>
                          <a:cs typeface="Arial" panose="020B0604020202020204" pitchFamily="34" charset="0"/>
                        </a:rPr>
                        <a:t> Founder, IT Consultant, Executive Director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213914">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Foreign language proficiency</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11%</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How to</a:t>
                      </a:r>
                      <a:r>
                        <a:rPr lang="en-US" sz="700" baseline="0" dirty="0" smtClean="0">
                          <a:solidFill>
                            <a:srgbClr val="333333"/>
                          </a:solidFill>
                          <a:effectLst/>
                          <a:latin typeface="Arial" panose="020B0604020202020204" pitchFamily="34" charset="0"/>
                          <a:cs typeface="Arial" panose="020B0604020202020204" pitchFamily="34" charset="0"/>
                        </a:rPr>
                        <a:t> Memorize Words in Foreign Languages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Medical Assistant, IT Consultant, Hospital Professional, Professor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SEO/SEM marketing</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7%</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SEO Fundamentals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Marketing Specialist, Salesperson, Executive Director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213914">
                <a:tc rowSpan="8">
                  <a:txBody>
                    <a:bodyPr/>
                    <a:lstStyle/>
                    <a:p>
                      <a:pPr fontAlgn="t"/>
                      <a:r>
                        <a:rPr lang="en-US" sz="700" dirty="0" smtClean="0">
                          <a:solidFill>
                            <a:srgbClr val="333333"/>
                          </a:solidFill>
                          <a:effectLst/>
                          <a:latin typeface="Arial" panose="020B0604020202020204" pitchFamily="34" charset="0"/>
                          <a:cs typeface="Arial" panose="020B0604020202020204" pitchFamily="34" charset="0"/>
                        </a:rPr>
                        <a:t>Soft Skills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Critical thinking/problem solving</a:t>
                      </a: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60%</a:t>
                      </a: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Critical Thinking</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Student, Project Manager, University Professor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12700" cap="flat" cmpd="sng" algn="ctr">
                      <a:solidFill>
                        <a:schemeClr val="tx1"/>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a:solidFill>
                            <a:srgbClr val="333333"/>
                          </a:solidFill>
                          <a:effectLst/>
                          <a:latin typeface="Arial" panose="020B0604020202020204" pitchFamily="34" charset="0"/>
                          <a:cs typeface="Arial" panose="020B0604020202020204" pitchFamily="34" charset="0"/>
                        </a:rPr>
                        <a:t>Attention to detail</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56%</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Recall Details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Consultant, Salesperson, Real Estate Broker, Professor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Communication</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46%</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Communication Fundamentals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Professors, Software Developers, Student, Salesperson</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a:solidFill>
                            <a:srgbClr val="333333"/>
                          </a:solidFill>
                          <a:effectLst/>
                          <a:latin typeface="Arial" panose="020B0604020202020204" pitchFamily="34" charset="0"/>
                          <a:cs typeface="Arial" panose="020B0604020202020204" pitchFamily="34" charset="0"/>
                        </a:rPr>
                        <a:t>Ownership</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44%</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Taking Ownership</a:t>
                      </a:r>
                      <a:r>
                        <a:rPr lang="en-US" sz="700" baseline="0" dirty="0" smtClean="0">
                          <a:solidFill>
                            <a:srgbClr val="333333"/>
                          </a:solidFill>
                          <a:effectLst/>
                          <a:latin typeface="Arial" panose="020B0604020202020204" pitchFamily="34" charset="0"/>
                          <a:cs typeface="Arial" panose="020B0604020202020204" pitchFamily="34" charset="0"/>
                        </a:rPr>
                        <a:t> of Problems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Hospitality Professional, Customer</a:t>
                      </a:r>
                      <a:r>
                        <a:rPr lang="en-US" sz="700" baseline="0" dirty="0" smtClean="0">
                          <a:solidFill>
                            <a:srgbClr val="333333"/>
                          </a:solidFill>
                          <a:effectLst/>
                          <a:latin typeface="Arial" panose="020B0604020202020204" pitchFamily="34" charset="0"/>
                          <a:cs typeface="Arial" panose="020B0604020202020204" pitchFamily="34" charset="0"/>
                        </a:rPr>
                        <a:t> Service Specialist, Sales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a:solidFill>
                            <a:srgbClr val="333333"/>
                          </a:solidFill>
                          <a:effectLst/>
                          <a:latin typeface="Arial" panose="020B0604020202020204" pitchFamily="34" charset="0"/>
                          <a:cs typeface="Arial" panose="020B0604020202020204" pitchFamily="34" charset="0"/>
                        </a:rPr>
                        <a:t>Leadership</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44%</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Leadership Fundamentals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IT Consultant, Software Developer, Project Manager</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dirty="0">
                          <a:solidFill>
                            <a:srgbClr val="333333"/>
                          </a:solidFill>
                          <a:effectLst/>
                          <a:latin typeface="Arial" panose="020B0604020202020204" pitchFamily="34" charset="0"/>
                          <a:cs typeface="Arial" panose="020B0604020202020204" pitchFamily="34" charset="0"/>
                        </a:rPr>
                        <a:t>Interpersonal skills/teamwork</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36%</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Teamwork Fundamentals</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Hospitality Professional, Student, Salesperson</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a:solidFill>
                            <a:srgbClr val="333333"/>
                          </a:solidFill>
                          <a:effectLst/>
                          <a:latin typeface="Arial" panose="020B0604020202020204" pitchFamily="34" charset="0"/>
                          <a:cs typeface="Arial" panose="020B0604020202020204" pitchFamily="34" charset="0"/>
                        </a:rPr>
                        <a:t>Grit</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25%</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Develop grit and resilience</a:t>
                      </a:r>
                      <a:r>
                        <a:rPr lang="en-US" sz="700" baseline="0" dirty="0" smtClean="0">
                          <a:solidFill>
                            <a:srgbClr val="333333"/>
                          </a:solidFill>
                          <a:effectLst/>
                          <a:latin typeface="Arial" panose="020B0604020202020204" pitchFamily="34" charset="0"/>
                          <a:cs typeface="Arial" panose="020B0604020202020204" pitchFamily="34" charset="0"/>
                        </a:rPr>
                        <a:t> in your protégé </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Consultant, Business Strategist, Salesperson</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r>
              <a:tr h="177165">
                <a:tc vMerge="1">
                  <a:txBody>
                    <a:bodyPr/>
                    <a:lstStyle/>
                    <a:p>
                      <a:endParaRPr lang="en-US"/>
                    </a:p>
                  </a:txBody>
                  <a:tcPr/>
                </a:tc>
                <a:tc>
                  <a:txBody>
                    <a:bodyPr/>
                    <a:lstStyle/>
                    <a:p>
                      <a:pPr fontAlgn="t"/>
                      <a:r>
                        <a:rPr lang="en-US" sz="700">
                          <a:solidFill>
                            <a:srgbClr val="333333"/>
                          </a:solidFill>
                          <a:effectLst/>
                          <a:latin typeface="Arial" panose="020B0604020202020204" pitchFamily="34" charset="0"/>
                          <a:cs typeface="Arial" panose="020B0604020202020204" pitchFamily="34" charset="0"/>
                        </a:rPr>
                        <a:t>Curiosity</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a:noFill/>
                    </a:lnB>
                    <a:solidFill>
                      <a:srgbClr val="FFFFFF"/>
                    </a:solidFill>
                  </a:tcPr>
                </a:tc>
                <a:tc>
                  <a:txBody>
                    <a:bodyPr/>
                    <a:lstStyle/>
                    <a:p>
                      <a:pPr algn="r" fontAlgn="t"/>
                      <a:r>
                        <a:rPr lang="en-US" sz="700" dirty="0">
                          <a:solidFill>
                            <a:srgbClr val="333333"/>
                          </a:solidFill>
                          <a:effectLst/>
                          <a:latin typeface="Arial" panose="020B0604020202020204" pitchFamily="34" charset="0"/>
                          <a:cs typeface="Arial" panose="020B0604020202020204" pitchFamily="34" charset="0"/>
                        </a:rPr>
                        <a:t>16%</a:t>
                      </a:r>
                    </a:p>
                  </a:txBody>
                  <a:tcPr marL="34290" marR="34290" marT="34290" marB="34290" anchor="ctr">
                    <a:lnL>
                      <a:noFill/>
                    </a:lnL>
                    <a:lnR>
                      <a:noFill/>
                    </a:lnR>
                    <a:lnT w="6350" cap="flat" cmpd="sng" algn="ctr">
                      <a:solidFill>
                        <a:srgbClr val="DDDDDD"/>
                      </a:solidFill>
                      <a:prstDash val="solid"/>
                      <a:round/>
                      <a:headEnd type="none" w="med" len="med"/>
                      <a:tailEnd type="none" w="med" len="med"/>
                    </a:lnT>
                    <a:lnB>
                      <a:noFill/>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Cultivating Curiosity</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a:noFill/>
                    </a:lnB>
                    <a:solidFill>
                      <a:srgbClr val="FFFFFF"/>
                    </a:solidFill>
                  </a:tcPr>
                </a:tc>
                <a:tc>
                  <a:txBody>
                    <a:bodyPr/>
                    <a:lstStyle/>
                    <a:p>
                      <a:pPr algn="r" fontAlgn="t"/>
                      <a:r>
                        <a:rPr lang="en-US" sz="700" dirty="0" smtClean="0">
                          <a:solidFill>
                            <a:srgbClr val="333333"/>
                          </a:solidFill>
                          <a:effectLst/>
                          <a:latin typeface="Arial" panose="020B0604020202020204" pitchFamily="34" charset="0"/>
                          <a:cs typeface="Arial" panose="020B0604020202020204" pitchFamily="34" charset="0"/>
                        </a:rPr>
                        <a:t>Recruiter, Executive Director, Business Development</a:t>
                      </a:r>
                      <a:endParaRPr lang="en-US" sz="700" dirty="0">
                        <a:solidFill>
                          <a:srgbClr val="333333"/>
                        </a:solidFill>
                        <a:effectLst/>
                        <a:latin typeface="Arial" panose="020B0604020202020204" pitchFamily="34" charset="0"/>
                        <a:cs typeface="Arial" panose="020B0604020202020204" pitchFamily="34" charset="0"/>
                      </a:endParaRPr>
                    </a:p>
                  </a:txBody>
                  <a:tcPr marL="34290" marR="34290" marT="34290" marB="34290" anchor="ctr">
                    <a:lnL>
                      <a:noFill/>
                    </a:lnL>
                    <a:lnR>
                      <a:noFill/>
                    </a:lnR>
                    <a:lnT w="6350" cap="flat" cmpd="sng" algn="ctr">
                      <a:solidFill>
                        <a:srgbClr val="DDDDDD"/>
                      </a:solidFill>
                      <a:prstDash val="solid"/>
                      <a:round/>
                      <a:headEnd type="none" w="med" len="med"/>
                      <a:tailEnd type="none" w="med" len="med"/>
                    </a:lnT>
                    <a:lnB>
                      <a:noFill/>
                    </a:lnB>
                    <a:solidFill>
                      <a:srgbClr val="FFFFFF"/>
                    </a:solidFill>
                  </a:tcPr>
                </a:tc>
              </a:tr>
            </a:tbl>
          </a:graphicData>
        </a:graphic>
      </p:graphicFrame>
      <p:sp>
        <p:nvSpPr>
          <p:cNvPr id="5" name="Rectangle 4"/>
          <p:cNvSpPr/>
          <p:nvPr/>
        </p:nvSpPr>
        <p:spPr>
          <a:xfrm>
            <a:off x="0" y="5827626"/>
            <a:ext cx="4700427" cy="196208"/>
          </a:xfrm>
          <a:prstGeom prst="rect">
            <a:avLst/>
          </a:prstGeom>
        </p:spPr>
        <p:txBody>
          <a:bodyPr wrap="square">
            <a:spAutoFit/>
          </a:bodyPr>
          <a:lstStyle/>
          <a:p>
            <a:pPr defTabSz="685800"/>
            <a:r>
              <a:rPr lang="en-US" sz="675" dirty="0">
                <a:solidFill>
                  <a:prstClr val="black"/>
                </a:solidFill>
                <a:latin typeface="Arial" panose="020B0604020202020204" pitchFamily="34" charset="0"/>
                <a:cs typeface="Arial" panose="020B0604020202020204" pitchFamily="34" charset="0"/>
                <a:hlinkClick r:id="rId2"/>
              </a:rPr>
              <a:t>http://www.payscale.com/data-packages/job-skills</a:t>
            </a:r>
            <a:r>
              <a:rPr lang="en-US" sz="675" dirty="0">
                <a:solidFill>
                  <a:prstClr val="black"/>
                </a:solidFill>
                <a:latin typeface="Arial" panose="020B0604020202020204" pitchFamily="34" charset="0"/>
                <a:cs typeface="Arial" panose="020B0604020202020204" pitchFamily="34" charset="0"/>
              </a:rPr>
              <a:t>: 2016 data: Managers: 63,924; Recent graduates: 14,167 surveyed</a:t>
            </a:r>
          </a:p>
        </p:txBody>
      </p:sp>
    </p:spTree>
    <p:extLst>
      <p:ext uri="{BB962C8B-B14F-4D97-AF65-F5344CB8AC3E}">
        <p14:creationId xmlns:p14="http://schemas.microsoft.com/office/powerpoint/2010/main" val="126636956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blip>
          <a:stretch>
            <a:fillRect/>
          </a:stretch>
        </p:blipFill>
        <p:spPr>
          <a:xfrm>
            <a:off x="792948" y="2316250"/>
            <a:ext cx="1083528" cy="1200150"/>
          </a:xfrm>
          <a:prstGeom prst="rect">
            <a:avLst/>
          </a:prstGeom>
        </p:spPr>
      </p:pic>
      <p:pic>
        <p:nvPicPr>
          <p:cNvPr id="6" name="Picture 5"/>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blip>
          <a:stretch>
            <a:fillRect/>
          </a:stretch>
        </p:blipFill>
        <p:spPr>
          <a:xfrm>
            <a:off x="2856960" y="2316250"/>
            <a:ext cx="1245198" cy="1200150"/>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duotone>
              <a:schemeClr val="accent6">
                <a:shade val="45000"/>
                <a:satMod val="135000"/>
              </a:schemeClr>
              <a:prstClr val="white"/>
            </a:duotone>
          </a:blip>
          <a:stretch>
            <a:fillRect/>
          </a:stretch>
        </p:blipFill>
        <p:spPr>
          <a:xfrm>
            <a:off x="5293240" y="2316250"/>
            <a:ext cx="1182501" cy="1200150"/>
          </a:xfrm>
          <a:prstGeom prst="rect">
            <a:avLst/>
          </a:prstGeom>
        </p:spPr>
      </p:pic>
      <p:pic>
        <p:nvPicPr>
          <p:cNvPr id="8" name="Picture 7"/>
          <p:cNvPicPr>
            <a:picLocks noChangeAspect="1"/>
          </p:cNvPicPr>
          <p:nvPr/>
        </p:nvPicPr>
        <p:blipFill>
          <a:blip r:embed="rId5">
            <a:clrChange>
              <a:clrFrom>
                <a:srgbClr val="FFFFFF"/>
              </a:clrFrom>
              <a:clrTo>
                <a:srgbClr val="FFFFFF">
                  <a:alpha val="0"/>
                </a:srgbClr>
              </a:clrTo>
            </a:clrChange>
            <a:duotone>
              <a:schemeClr val="accent1">
                <a:shade val="45000"/>
                <a:satMod val="135000"/>
              </a:schemeClr>
              <a:prstClr val="white"/>
            </a:duotone>
          </a:blip>
          <a:stretch>
            <a:fillRect/>
          </a:stretch>
        </p:blipFill>
        <p:spPr>
          <a:xfrm>
            <a:off x="7245627" y="2316250"/>
            <a:ext cx="1203044" cy="1200150"/>
          </a:xfrm>
          <a:prstGeom prst="rect">
            <a:avLst/>
          </a:prstGeom>
        </p:spPr>
      </p:pic>
      <p:sp>
        <p:nvSpPr>
          <p:cNvPr id="33" name="Rectangle 32"/>
          <p:cNvSpPr/>
          <p:nvPr/>
        </p:nvSpPr>
        <p:spPr>
          <a:xfrm>
            <a:off x="4802417" y="3646992"/>
            <a:ext cx="1870093" cy="2169825"/>
          </a:xfrm>
          <a:prstGeom prst="rect">
            <a:avLst/>
          </a:prstGeom>
        </p:spPr>
        <p:txBody>
          <a:bodyPr wrap="square">
            <a:spAutoFit/>
          </a:bodyPr>
          <a:lstStyle/>
          <a:p>
            <a:pPr algn="ctr" fontAlgn="base"/>
            <a:r>
              <a:rPr lang="en-US" sz="1350" b="1" dirty="0">
                <a:cs typeface="Arial" panose="020B0604020202020204" pitchFamily="34" charset="0"/>
              </a:rPr>
              <a:t>SUPPORT FACULTY + STAFF</a:t>
            </a:r>
          </a:p>
          <a:p>
            <a:pPr algn="ctr" fontAlgn="base"/>
            <a:endParaRPr lang="en-US" sz="1350" dirty="0">
              <a:cs typeface="Arial" panose="020B0604020202020204" pitchFamily="34" charset="0"/>
            </a:endParaRPr>
          </a:p>
          <a:p>
            <a:pPr algn="ctr" fontAlgn="base"/>
            <a:r>
              <a:rPr lang="en-US" sz="1350" dirty="0">
                <a:cs typeface="Arial" panose="020B0604020202020204" pitchFamily="34" charset="0"/>
              </a:rPr>
              <a:t>Provide </a:t>
            </a:r>
            <a:r>
              <a:rPr lang="en-US" sz="1350" dirty="0">
                <a:cs typeface="Arial" panose="020B0604020202020204" pitchFamily="34" charset="0"/>
              </a:rPr>
              <a:t>engaging career development and help teachers discover inspiring content for the flipped </a:t>
            </a:r>
            <a:r>
              <a:rPr lang="en-US" sz="1350" dirty="0">
                <a:cs typeface="Arial" panose="020B0604020202020204" pitchFamily="34" charset="0"/>
              </a:rPr>
              <a:t>classroom</a:t>
            </a:r>
          </a:p>
          <a:p>
            <a:pPr algn="ctr" fontAlgn="base"/>
            <a:endParaRPr lang="en-US" sz="1350" dirty="0">
              <a:cs typeface="Arial" panose="020B0604020202020204" pitchFamily="34" charset="0"/>
            </a:endParaRPr>
          </a:p>
          <a:p>
            <a:pPr algn="ctr" fontAlgn="base"/>
            <a:r>
              <a:rPr lang="en-US" sz="1350" i="1" dirty="0">
                <a:solidFill>
                  <a:schemeClr val="accent1"/>
                </a:solidFill>
                <a:cs typeface="Arial" panose="020B0604020202020204" pitchFamily="34" charset="0"/>
              </a:rPr>
              <a:t>(Library, Faculty)</a:t>
            </a:r>
          </a:p>
        </p:txBody>
      </p:sp>
      <p:sp>
        <p:nvSpPr>
          <p:cNvPr id="34" name="Rectangle 33"/>
          <p:cNvSpPr/>
          <p:nvPr/>
        </p:nvSpPr>
        <p:spPr>
          <a:xfrm>
            <a:off x="6924087" y="3646992"/>
            <a:ext cx="1999130" cy="2377574"/>
          </a:xfrm>
          <a:prstGeom prst="rect">
            <a:avLst/>
          </a:prstGeom>
        </p:spPr>
        <p:txBody>
          <a:bodyPr wrap="square">
            <a:spAutoFit/>
          </a:bodyPr>
          <a:lstStyle/>
          <a:p>
            <a:pPr algn="ctr" fontAlgn="base"/>
            <a:r>
              <a:rPr lang="en-US" sz="1350" b="1" dirty="0">
                <a:cs typeface="Arial" panose="020B0604020202020204" pitchFamily="34" charset="0"/>
              </a:rPr>
              <a:t>SUPPORT FLIPPED CLASSROOM LEARNING</a:t>
            </a:r>
          </a:p>
          <a:p>
            <a:pPr algn="ctr" fontAlgn="base"/>
            <a:endParaRPr lang="en-US" sz="1350" dirty="0">
              <a:cs typeface="Arial" panose="020B0604020202020204" pitchFamily="34" charset="0"/>
            </a:endParaRPr>
          </a:p>
          <a:p>
            <a:pPr algn="ctr" fontAlgn="base"/>
            <a:r>
              <a:rPr lang="en-US" sz="1350" dirty="0">
                <a:cs typeface="Arial" panose="020B0604020202020204" pitchFamily="34" charset="0"/>
              </a:rPr>
              <a:t>Assigning video tutorials and tools training for homework while reserving class time for concept </a:t>
            </a:r>
            <a:r>
              <a:rPr lang="en-US" sz="1350" dirty="0">
                <a:cs typeface="Arial" panose="020B0604020202020204" pitchFamily="34" charset="0"/>
              </a:rPr>
              <a:t>mastery</a:t>
            </a:r>
          </a:p>
          <a:p>
            <a:pPr algn="ctr" fontAlgn="base"/>
            <a:endParaRPr lang="en-US" sz="1350" dirty="0">
              <a:cs typeface="Arial" panose="020B0604020202020204" pitchFamily="34" charset="0"/>
            </a:endParaRPr>
          </a:p>
          <a:p>
            <a:pPr algn="ctr" fontAlgn="base"/>
            <a:r>
              <a:rPr lang="en-US" sz="1350" i="1" spc="-15" dirty="0">
                <a:solidFill>
                  <a:schemeClr val="accent1"/>
                </a:solidFill>
                <a:cs typeface="Arial" panose="020B0604020202020204" pitchFamily="34" charset="0"/>
              </a:rPr>
              <a:t>(Faculty, Distance Learning)</a:t>
            </a:r>
          </a:p>
        </p:txBody>
      </p:sp>
      <p:sp>
        <p:nvSpPr>
          <p:cNvPr id="35" name="Rectangle 34"/>
          <p:cNvSpPr/>
          <p:nvPr/>
        </p:nvSpPr>
        <p:spPr>
          <a:xfrm>
            <a:off x="2551711" y="3646992"/>
            <a:ext cx="1999130" cy="2169825"/>
          </a:xfrm>
          <a:prstGeom prst="rect">
            <a:avLst/>
          </a:prstGeom>
        </p:spPr>
        <p:txBody>
          <a:bodyPr wrap="square">
            <a:spAutoFit/>
          </a:bodyPr>
          <a:lstStyle/>
          <a:p>
            <a:pPr algn="ctr" fontAlgn="base"/>
            <a:r>
              <a:rPr lang="en-US" sz="1350" b="1" dirty="0">
                <a:cs typeface="Arial" panose="020B0604020202020204" pitchFamily="34" charset="0"/>
              </a:rPr>
              <a:t>KEEP STAFF SKILLS CURRENT</a:t>
            </a:r>
            <a:endParaRPr lang="en-US" sz="1350" b="1" dirty="0">
              <a:cs typeface="Arial" panose="020B0604020202020204" pitchFamily="34" charset="0"/>
            </a:endParaRPr>
          </a:p>
          <a:p>
            <a:pPr algn="ctr" fontAlgn="base"/>
            <a:endParaRPr lang="en-US" sz="1350" dirty="0">
              <a:cs typeface="Arial" panose="020B0604020202020204" pitchFamily="34" charset="0"/>
            </a:endParaRPr>
          </a:p>
          <a:p>
            <a:pPr algn="ctr" fontAlgn="base"/>
            <a:r>
              <a:rPr lang="en-US" sz="1350" dirty="0">
                <a:cs typeface="Arial" panose="020B0604020202020204" pitchFamily="34" charset="0"/>
              </a:rPr>
              <a:t>Keep </a:t>
            </a:r>
            <a:r>
              <a:rPr lang="en-US" sz="1350" dirty="0">
                <a:cs typeface="Arial" panose="020B0604020202020204" pitchFamily="34" charset="0"/>
              </a:rPr>
              <a:t>your staff up-to-date with training on the latest IT topics including networking, big data, business </a:t>
            </a:r>
            <a:r>
              <a:rPr lang="en-US" sz="1350" dirty="0">
                <a:cs typeface="Arial" panose="020B0604020202020204" pitchFamily="34" charset="0"/>
              </a:rPr>
              <a:t>intelligence</a:t>
            </a:r>
          </a:p>
          <a:p>
            <a:pPr algn="ctr" fontAlgn="base"/>
            <a:endParaRPr lang="en-US" sz="1350" i="1" dirty="0">
              <a:solidFill>
                <a:schemeClr val="accent1"/>
              </a:solidFill>
              <a:cs typeface="Arial" panose="020B0604020202020204" pitchFamily="34" charset="0"/>
            </a:endParaRPr>
          </a:p>
          <a:p>
            <a:pPr algn="ctr" fontAlgn="base"/>
            <a:r>
              <a:rPr lang="en-US" sz="1350" i="1" dirty="0">
                <a:solidFill>
                  <a:schemeClr val="accent1"/>
                </a:solidFill>
                <a:cs typeface="Arial" panose="020B0604020202020204" pitchFamily="34" charset="0"/>
              </a:rPr>
              <a:t>(</a:t>
            </a:r>
            <a:r>
              <a:rPr lang="en-US" sz="1350" i="1" dirty="0">
                <a:solidFill>
                  <a:schemeClr val="accent1"/>
                </a:solidFill>
                <a:cs typeface="Arial" panose="020B0604020202020204" pitchFamily="34" charset="0"/>
              </a:rPr>
              <a:t>CIO/CTO, HR)</a:t>
            </a:r>
          </a:p>
        </p:txBody>
      </p:sp>
      <p:sp>
        <p:nvSpPr>
          <p:cNvPr id="36" name="Rectangle 35"/>
          <p:cNvSpPr/>
          <p:nvPr/>
        </p:nvSpPr>
        <p:spPr>
          <a:xfrm>
            <a:off x="301004" y="3646992"/>
            <a:ext cx="1999130" cy="2169825"/>
          </a:xfrm>
          <a:prstGeom prst="rect">
            <a:avLst/>
          </a:prstGeom>
        </p:spPr>
        <p:txBody>
          <a:bodyPr wrap="square">
            <a:spAutoFit/>
          </a:bodyPr>
          <a:lstStyle/>
          <a:p>
            <a:pPr algn="ctr" fontAlgn="base"/>
            <a:r>
              <a:rPr lang="en-US" sz="1350" b="1" dirty="0">
                <a:cs typeface="Arial" panose="020B0604020202020204" pitchFamily="34" charset="0"/>
              </a:rPr>
              <a:t>PREPARE STUDENTS FOR THE WORKFORCE</a:t>
            </a:r>
          </a:p>
          <a:p>
            <a:pPr algn="ctr" fontAlgn="base"/>
            <a:endParaRPr lang="en-US" sz="1350" dirty="0">
              <a:cs typeface="Arial" panose="020B0604020202020204" pitchFamily="34" charset="0"/>
            </a:endParaRPr>
          </a:p>
          <a:p>
            <a:pPr algn="ctr" fontAlgn="base"/>
            <a:r>
              <a:rPr lang="en-US" sz="1350" dirty="0">
                <a:cs typeface="Arial" panose="020B0604020202020204" pitchFamily="34" charset="0"/>
              </a:rPr>
              <a:t>Promote career readiness with a vast range of </a:t>
            </a:r>
            <a:r>
              <a:rPr lang="en-US" sz="1350" dirty="0">
                <a:cs typeface="Arial" panose="020B0604020202020204" pitchFamily="34" charset="0"/>
              </a:rPr>
              <a:t>practical courses covering technology </a:t>
            </a:r>
            <a:r>
              <a:rPr lang="en-US" sz="1350" dirty="0">
                <a:cs typeface="Arial" panose="020B0604020202020204" pitchFamily="34" charset="0"/>
              </a:rPr>
              <a:t>and business </a:t>
            </a:r>
            <a:r>
              <a:rPr lang="en-US" sz="1350" dirty="0">
                <a:cs typeface="Arial" panose="020B0604020202020204" pitchFamily="34" charset="0"/>
              </a:rPr>
              <a:t>skillsets</a:t>
            </a:r>
          </a:p>
          <a:p>
            <a:pPr algn="ctr" fontAlgn="base"/>
            <a:endParaRPr lang="en-US" sz="1350" dirty="0">
              <a:cs typeface="Arial" panose="020B0604020202020204" pitchFamily="34" charset="0"/>
            </a:endParaRPr>
          </a:p>
          <a:p>
            <a:pPr algn="ctr" fontAlgn="base"/>
            <a:r>
              <a:rPr lang="en-US" sz="1350" i="1" dirty="0">
                <a:solidFill>
                  <a:schemeClr val="accent1"/>
                </a:solidFill>
                <a:cs typeface="Arial" panose="020B0604020202020204" pitchFamily="34" charset="0"/>
              </a:rPr>
              <a:t>(Career Center)</a:t>
            </a:r>
          </a:p>
        </p:txBody>
      </p:sp>
      <p:cxnSp>
        <p:nvCxnSpPr>
          <p:cNvPr id="42" name="Shape 357"/>
          <p:cNvCxnSpPr/>
          <p:nvPr/>
        </p:nvCxnSpPr>
        <p:spPr>
          <a:xfrm>
            <a:off x="902509" y="4148596"/>
            <a:ext cx="798793"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hape 357"/>
          <p:cNvCxnSpPr/>
          <p:nvPr/>
        </p:nvCxnSpPr>
        <p:spPr>
          <a:xfrm>
            <a:off x="3119532" y="4148596"/>
            <a:ext cx="798793"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hape 357"/>
          <p:cNvCxnSpPr/>
          <p:nvPr/>
        </p:nvCxnSpPr>
        <p:spPr>
          <a:xfrm>
            <a:off x="5321143" y="4148596"/>
            <a:ext cx="798793"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hape 357"/>
          <p:cNvCxnSpPr/>
          <p:nvPr/>
        </p:nvCxnSpPr>
        <p:spPr>
          <a:xfrm>
            <a:off x="7530461" y="4148596"/>
            <a:ext cx="798793"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ormAutofit/>
          </a:bodyPr>
          <a:lstStyle/>
          <a:p>
            <a:r>
              <a:rPr lang="en-US" dirty="0" err="1" smtClean="0"/>
              <a:t>Lynda.com</a:t>
            </a:r>
            <a:r>
              <a:rPr lang="en-US" dirty="0" smtClean="0"/>
              <a:t> provides </a:t>
            </a:r>
            <a:r>
              <a:rPr lang="en-US" dirty="0"/>
              <a:t>a learning solution </a:t>
            </a:r>
            <a:r>
              <a:rPr lang="en-US" dirty="0" smtClean="0"/>
              <a:t>for </a:t>
            </a:r>
            <a:r>
              <a:rPr lang="en-US" dirty="0"/>
              <a:t>several stakeholders across the Higher Ed L&amp;D space</a:t>
            </a:r>
          </a:p>
        </p:txBody>
      </p:sp>
    </p:spTree>
    <p:extLst>
      <p:ext uri="{BB962C8B-B14F-4D97-AF65-F5344CB8AC3E}">
        <p14:creationId xmlns:p14="http://schemas.microsoft.com/office/powerpoint/2010/main" val="28928445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6505240" y="4492015"/>
            <a:ext cx="2489621" cy="1688959"/>
          </a:xfrm>
          <a:prstGeom prst="rect">
            <a:avLst/>
          </a:prstGeom>
        </p:spPr>
      </p:pic>
      <p:sp>
        <p:nvSpPr>
          <p:cNvPr id="5" name="Oval 4"/>
          <p:cNvSpPr/>
          <p:nvPr/>
        </p:nvSpPr>
        <p:spPr>
          <a:xfrm>
            <a:off x="2156266" y="1764939"/>
            <a:ext cx="1885115" cy="176072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defTabSz="563247"/>
            <a:endParaRPr lang="en-US" sz="2300">
              <a:solidFill>
                <a:srgbClr val="FFFFFF"/>
              </a:solidFill>
              <a:latin typeface="Calibri"/>
            </a:endParaRPr>
          </a:p>
        </p:txBody>
      </p:sp>
      <p:pic>
        <p:nvPicPr>
          <p:cNvPr id="6" name="Picture 5" descr="Logo-2CRev-128px-TM.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365942" y="2502361"/>
            <a:ext cx="1407335" cy="325439"/>
          </a:xfrm>
          <a:prstGeom prst="rect">
            <a:avLst/>
          </a:prstGeom>
        </p:spPr>
      </p:pic>
      <p:sp>
        <p:nvSpPr>
          <p:cNvPr id="7" name="Plus 6"/>
          <p:cNvSpPr/>
          <p:nvPr/>
        </p:nvSpPr>
        <p:spPr>
          <a:xfrm>
            <a:off x="4153759" y="2355836"/>
            <a:ext cx="708666" cy="661903"/>
          </a:xfrm>
          <a:prstGeom prst="mathPlus">
            <a:avLst>
              <a:gd name="adj1" fmla="val 15992"/>
            </a:avLst>
          </a:prstGeom>
          <a:solidFill>
            <a:schemeClr val="tx1"/>
          </a:solidFill>
          <a:ln w="63500">
            <a:noFill/>
            <a:tailEnd type="stealt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36" tIns="45719" rIns="91436" bIns="45719" numCol="1" spcCol="0" rtlCol="0" fromWordArt="0" anchor="ctr" anchorCtr="0" forceAA="0" compatLnSpc="1">
            <a:prstTxWarp prst="textNoShape">
              <a:avLst/>
            </a:prstTxWarp>
            <a:noAutofit/>
          </a:bodyPr>
          <a:lstStyle/>
          <a:p>
            <a:pPr algn="ctr" defTabSz="563247"/>
            <a:endParaRPr lang="en-US" sz="2300">
              <a:solidFill>
                <a:srgbClr val="5091BD"/>
              </a:solidFill>
              <a:latin typeface="Calibri"/>
            </a:endParaRPr>
          </a:p>
        </p:txBody>
      </p:sp>
      <p:pic>
        <p:nvPicPr>
          <p:cNvPr id="11" name="Picture 10"/>
          <p:cNvPicPr>
            <a:picLocks noChangeAspect="1"/>
          </p:cNvPicPr>
          <p:nvPr/>
        </p:nvPicPr>
        <p:blipFill>
          <a:blip r:embed="rId5"/>
          <a:stretch>
            <a:fillRect/>
          </a:stretch>
        </p:blipFill>
        <p:spPr>
          <a:xfrm>
            <a:off x="436674" y="542972"/>
            <a:ext cx="1347050" cy="1347050"/>
          </a:xfrm>
          <a:prstGeom prst="rect">
            <a:avLst/>
          </a:prstGeom>
        </p:spPr>
      </p:pic>
      <p:pic>
        <p:nvPicPr>
          <p:cNvPr id="20" name="Picture 19"/>
          <p:cNvPicPr>
            <a:picLocks noChangeAspect="1"/>
          </p:cNvPicPr>
          <p:nvPr/>
        </p:nvPicPr>
        <p:blipFill>
          <a:blip r:embed="rId6"/>
          <a:stretch>
            <a:fillRect/>
          </a:stretch>
        </p:blipFill>
        <p:spPr>
          <a:xfrm>
            <a:off x="7708545" y="2285633"/>
            <a:ext cx="1079938" cy="1079938"/>
          </a:xfrm>
          <a:prstGeom prst="rect">
            <a:avLst/>
          </a:prstGeom>
        </p:spPr>
      </p:pic>
      <p:pic>
        <p:nvPicPr>
          <p:cNvPr id="12" name="Picture 11"/>
          <p:cNvPicPr>
            <a:picLocks noChangeAspect="1"/>
          </p:cNvPicPr>
          <p:nvPr/>
        </p:nvPicPr>
        <p:blipFill>
          <a:blip r:embed="rId7"/>
          <a:stretch>
            <a:fillRect/>
          </a:stretch>
        </p:blipFill>
        <p:spPr>
          <a:xfrm>
            <a:off x="3455719" y="4887873"/>
            <a:ext cx="3049521" cy="998693"/>
          </a:xfrm>
          <a:prstGeom prst="rect">
            <a:avLst/>
          </a:prstGeom>
        </p:spPr>
      </p:pic>
      <p:sp>
        <p:nvSpPr>
          <p:cNvPr id="3" name="Oval 2"/>
          <p:cNvSpPr/>
          <p:nvPr/>
        </p:nvSpPr>
        <p:spPr>
          <a:xfrm>
            <a:off x="4952678" y="1764939"/>
            <a:ext cx="1885115" cy="176072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defTabSz="563247"/>
            <a:endParaRPr lang="en-US" sz="2300">
              <a:solidFill>
                <a:srgbClr val="FFFFFF"/>
              </a:solidFill>
              <a:latin typeface="Calibri"/>
            </a:endParaRPr>
          </a:p>
        </p:txBody>
      </p:sp>
      <p:pic>
        <p:nvPicPr>
          <p:cNvPr id="4" name="Picture 3"/>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120934" y="2527476"/>
            <a:ext cx="1603241" cy="298126"/>
          </a:xfrm>
          <a:prstGeom prst="rect">
            <a:avLst/>
          </a:prstGeom>
        </p:spPr>
      </p:pic>
      <p:pic>
        <p:nvPicPr>
          <p:cNvPr id="14" name="Picture 13"/>
          <p:cNvPicPr>
            <a:picLocks noChangeAspect="1"/>
          </p:cNvPicPr>
          <p:nvPr/>
        </p:nvPicPr>
        <p:blipFill>
          <a:blip r:embed="rId9"/>
          <a:stretch>
            <a:fillRect/>
          </a:stretch>
        </p:blipFill>
        <p:spPr>
          <a:xfrm>
            <a:off x="304102" y="5177824"/>
            <a:ext cx="3151617" cy="663415"/>
          </a:xfrm>
          <a:prstGeom prst="rect">
            <a:avLst/>
          </a:prstGeom>
        </p:spPr>
      </p:pic>
      <p:pic>
        <p:nvPicPr>
          <p:cNvPr id="22" name="Picture 21"/>
          <p:cNvPicPr>
            <a:picLocks noChangeAspect="1"/>
          </p:cNvPicPr>
          <p:nvPr/>
        </p:nvPicPr>
        <p:blipFill>
          <a:blip r:embed="rId10"/>
          <a:stretch>
            <a:fillRect/>
          </a:stretch>
        </p:blipFill>
        <p:spPr>
          <a:xfrm>
            <a:off x="6792444" y="465685"/>
            <a:ext cx="1548761" cy="1096314"/>
          </a:xfrm>
          <a:prstGeom prst="rect">
            <a:avLst/>
          </a:prstGeom>
        </p:spPr>
      </p:pic>
      <p:pic>
        <p:nvPicPr>
          <p:cNvPr id="23" name="Picture 22"/>
          <p:cNvPicPr>
            <a:picLocks noChangeAspect="1"/>
          </p:cNvPicPr>
          <p:nvPr/>
        </p:nvPicPr>
        <p:blipFill>
          <a:blip r:embed="rId11"/>
          <a:stretch>
            <a:fillRect/>
          </a:stretch>
        </p:blipFill>
        <p:spPr>
          <a:xfrm>
            <a:off x="89487" y="2412898"/>
            <a:ext cx="1673316" cy="1673316"/>
          </a:xfrm>
          <a:prstGeom prst="rect">
            <a:avLst/>
          </a:prstGeom>
        </p:spPr>
      </p:pic>
      <p:sp>
        <p:nvSpPr>
          <p:cNvPr id="2" name="Title 1"/>
          <p:cNvSpPr>
            <a:spLocks noGrp="1"/>
          </p:cNvSpPr>
          <p:nvPr>
            <p:ph type="title"/>
          </p:nvPr>
        </p:nvSpPr>
        <p:spPr>
          <a:xfrm>
            <a:off x="1578475" y="723052"/>
            <a:ext cx="5620929" cy="608039"/>
          </a:xfrm>
        </p:spPr>
        <p:txBody>
          <a:bodyPr/>
          <a:lstStyle/>
          <a:p>
            <a:pPr algn="ctr"/>
            <a:r>
              <a:rPr lang="en-US" dirty="0" smtClean="0"/>
              <a:t>May 2015: LinkedIn Acquires </a:t>
            </a:r>
            <a:r>
              <a:rPr lang="en-US" dirty="0" err="1" smtClean="0"/>
              <a:t>lynda.com</a:t>
            </a:r>
            <a:endParaRPr lang="en-US" dirty="0"/>
          </a:p>
        </p:txBody>
      </p:sp>
      <p:pic>
        <p:nvPicPr>
          <p:cNvPr id="24" name="Picture 23"/>
          <p:cNvPicPr>
            <a:picLocks noChangeAspect="1"/>
          </p:cNvPicPr>
          <p:nvPr/>
        </p:nvPicPr>
        <p:blipFill>
          <a:blip r:embed="rId12"/>
          <a:stretch>
            <a:fillRect/>
          </a:stretch>
        </p:blipFill>
        <p:spPr>
          <a:xfrm>
            <a:off x="284964" y="4283207"/>
            <a:ext cx="1477839" cy="325883"/>
          </a:xfrm>
          <a:prstGeom prst="rect">
            <a:avLst/>
          </a:prstGeom>
        </p:spPr>
      </p:pic>
      <p:pic>
        <p:nvPicPr>
          <p:cNvPr id="25" name="Picture 24"/>
          <p:cNvPicPr>
            <a:picLocks noChangeAspect="1"/>
          </p:cNvPicPr>
          <p:nvPr/>
        </p:nvPicPr>
        <p:blipFill>
          <a:blip r:embed="rId13"/>
          <a:stretch>
            <a:fillRect/>
          </a:stretch>
        </p:blipFill>
        <p:spPr>
          <a:xfrm>
            <a:off x="2365942" y="3924987"/>
            <a:ext cx="1677121" cy="358220"/>
          </a:xfrm>
          <a:prstGeom prst="rect">
            <a:avLst/>
          </a:prstGeom>
        </p:spPr>
      </p:pic>
    </p:spTree>
    <p:extLst>
      <p:ext uri="{BB962C8B-B14F-4D97-AF65-F5344CB8AC3E}">
        <p14:creationId xmlns:p14="http://schemas.microsoft.com/office/powerpoint/2010/main" val="124056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George and Lynda, a LinkedIn story: </a:t>
            </a:r>
            <a:endParaRPr lang="en-US" dirty="0"/>
          </a:p>
        </p:txBody>
      </p:sp>
      <p:sp>
        <p:nvSpPr>
          <p:cNvPr id="5" name="Subtitle 4"/>
          <p:cNvSpPr>
            <a:spLocks noGrp="1"/>
          </p:cNvSpPr>
          <p:nvPr>
            <p:ph type="subTitle" idx="1"/>
          </p:nvPr>
        </p:nvSpPr>
        <p:spPr/>
        <p:txBody>
          <a:bodyPr>
            <a:noAutofit/>
          </a:bodyPr>
          <a:lstStyle/>
          <a:p>
            <a:r>
              <a:rPr lang="en-US" sz="2300" dirty="0" smtClean="0"/>
              <a:t>How a public college and a private sector content and technology company are reshaping the digital landscape</a:t>
            </a:r>
            <a:endParaRPr lang="en-US" sz="23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479" y="5679978"/>
            <a:ext cx="1082867" cy="763840"/>
          </a:xfrm>
          <a:prstGeom prst="rect">
            <a:avLst/>
          </a:prstGeom>
          <a:ln>
            <a:solidFill>
              <a:schemeClr val="bg1"/>
            </a:solidFill>
          </a:ln>
        </p:spPr>
      </p:pic>
      <p:pic>
        <p:nvPicPr>
          <p:cNvPr id="7" name="Picture 6"/>
          <p:cNvPicPr>
            <a:picLocks noChangeAspect="1"/>
          </p:cNvPicPr>
          <p:nvPr/>
        </p:nvPicPr>
        <p:blipFill>
          <a:blip r:embed="rId4"/>
          <a:stretch>
            <a:fillRect/>
          </a:stretch>
        </p:blipFill>
        <p:spPr>
          <a:xfrm>
            <a:off x="1865318" y="5679978"/>
            <a:ext cx="904008" cy="904008"/>
          </a:xfrm>
          <a:prstGeom prst="rect">
            <a:avLst/>
          </a:prstGeom>
          <a:ln/>
        </p:spPr>
        <p:style>
          <a:lnRef idx="3">
            <a:schemeClr val="lt1"/>
          </a:lnRef>
          <a:fillRef idx="1">
            <a:schemeClr val="dk1"/>
          </a:fillRef>
          <a:effectRef idx="1">
            <a:schemeClr val="dk1"/>
          </a:effectRef>
          <a:fontRef idx="minor">
            <a:schemeClr val="lt1"/>
          </a:fontRef>
        </p:style>
      </p:pic>
    </p:spTree>
    <p:extLst>
      <p:ext uri="{BB962C8B-B14F-4D97-AF65-F5344CB8AC3E}">
        <p14:creationId xmlns:p14="http://schemas.microsoft.com/office/powerpoint/2010/main" val="19116724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0934" y="711200"/>
            <a:ext cx="3488266" cy="3962400"/>
          </a:xfrm>
        </p:spPr>
        <p:txBody>
          <a:bodyPr>
            <a:normAutofit/>
          </a:bodyPr>
          <a:lstStyle/>
          <a:p>
            <a:pPr algn="ctr"/>
            <a:r>
              <a:rPr lang="en-US" sz="6000" b="1" dirty="0" smtClean="0"/>
              <a:t/>
            </a:r>
            <a:br>
              <a:rPr lang="en-US" sz="6000" b="1" dirty="0" smtClean="0"/>
            </a:br>
            <a:r>
              <a:rPr lang="en-US" sz="6000" b="1" dirty="0" smtClean="0"/>
              <a:t>Students </a:t>
            </a:r>
            <a:br>
              <a:rPr lang="en-US" sz="6000" b="1" dirty="0" smtClean="0"/>
            </a:br>
            <a:r>
              <a:rPr lang="en-US" sz="6000" b="1" dirty="0"/>
              <a:t/>
            </a:r>
            <a:br>
              <a:rPr lang="en-US" sz="6000" b="1" dirty="0"/>
            </a:br>
            <a:r>
              <a:rPr lang="en-US" sz="6000" b="1" dirty="0" smtClean="0"/>
              <a:t>saved</a:t>
            </a:r>
            <a:endParaRPr lang="en-US" sz="6000" b="1" dirty="0"/>
          </a:p>
        </p:txBody>
      </p:sp>
      <p:sp>
        <p:nvSpPr>
          <p:cNvPr id="7" name="Text Placeholder 6"/>
          <p:cNvSpPr>
            <a:spLocks noGrp="1"/>
          </p:cNvSpPr>
          <p:nvPr>
            <p:ph type="body" sz="half" idx="2"/>
          </p:nvPr>
        </p:nvSpPr>
        <p:spPr>
          <a:xfrm>
            <a:off x="4114800" y="0"/>
            <a:ext cx="5029199" cy="6858000"/>
          </a:xfrm>
        </p:spPr>
        <p:txBody>
          <a:bodyPr/>
          <a:lstStyle/>
          <a:p>
            <a:pPr algn="ctr"/>
            <a:endParaRPr lang="en-US" sz="1500" b="1" dirty="0" smtClean="0"/>
          </a:p>
          <a:p>
            <a:pPr algn="ctr"/>
            <a:r>
              <a:rPr lang="en-US" sz="2500" b="1" dirty="0" smtClean="0"/>
              <a:t>Lynda.com videos replaced textbook and software purchases</a:t>
            </a:r>
          </a:p>
          <a:p>
            <a:pPr algn="ctr"/>
            <a:endParaRPr lang="en-US" sz="2500" b="1" dirty="0" smtClean="0"/>
          </a:p>
          <a:p>
            <a:pPr marL="285750" indent="-285750">
              <a:buFont typeface="Wingdings" panose="05000000000000000000" pitchFamily="2" charset="2"/>
              <a:buChar char="Ø"/>
            </a:pPr>
            <a:r>
              <a:rPr lang="en-US" sz="2000" b="1" dirty="0" smtClean="0"/>
              <a:t>In 14 programs, such as:</a:t>
            </a:r>
          </a:p>
          <a:p>
            <a:pPr marL="628650" lvl="1" indent="-285750">
              <a:buFont typeface="Wingdings" panose="05000000000000000000" pitchFamily="2" charset="2"/>
              <a:buChar char="Ø"/>
            </a:pPr>
            <a:r>
              <a:rPr lang="en-US" sz="2000" b="1" dirty="0" smtClean="0"/>
              <a:t>Construction Engineering Technology</a:t>
            </a:r>
          </a:p>
          <a:p>
            <a:pPr marL="628650" lvl="1" indent="-285750">
              <a:buFont typeface="Wingdings" panose="05000000000000000000" pitchFamily="2" charset="2"/>
              <a:buChar char="Ø"/>
            </a:pPr>
            <a:r>
              <a:rPr lang="en-US" sz="2000" b="1" dirty="0" smtClean="0"/>
              <a:t>Interior Design Technology</a:t>
            </a:r>
          </a:p>
          <a:p>
            <a:pPr marL="628650" lvl="1" indent="-285750">
              <a:buFont typeface="Wingdings" panose="05000000000000000000" pitchFamily="2" charset="2"/>
              <a:buChar char="Ø"/>
            </a:pPr>
            <a:r>
              <a:rPr lang="en-US" sz="2000" b="1" dirty="0" smtClean="0"/>
              <a:t>Building Information Modeling Management</a:t>
            </a:r>
          </a:p>
          <a:p>
            <a:endParaRPr lang="en-US" b="1" dirty="0" smtClean="0"/>
          </a:p>
          <a:p>
            <a:pPr marL="285750" indent="-285750">
              <a:buFont typeface="Wingdings" panose="05000000000000000000" pitchFamily="2" charset="2"/>
              <a:buChar char="Ø"/>
            </a:pPr>
            <a:r>
              <a:rPr lang="en-US" sz="2000" b="1" dirty="0" smtClean="0"/>
              <a:t>With savings between:	</a:t>
            </a:r>
          </a:p>
          <a:p>
            <a:pPr marL="628650" lvl="1" indent="-285750">
              <a:buFont typeface="Wingdings" panose="05000000000000000000" pitchFamily="2" charset="2"/>
              <a:buChar char="Ø"/>
            </a:pPr>
            <a:r>
              <a:rPr lang="en-US" sz="2000" b="1" dirty="0" smtClean="0"/>
              <a:t>$38.00 - $503.50 CAD / per student</a:t>
            </a:r>
          </a:p>
          <a:p>
            <a:pPr marL="628650" lvl="1" indent="-285750">
              <a:buFont typeface="Wingdings" panose="05000000000000000000" pitchFamily="2" charset="2"/>
              <a:buChar char="Ø"/>
            </a:pPr>
            <a:r>
              <a:rPr lang="en-US" sz="2000" b="1" dirty="0" smtClean="0"/>
              <a:t>Average of $189.95 / per student</a:t>
            </a:r>
            <a:endParaRPr lang="en-US" sz="2000" b="1" dirty="0"/>
          </a:p>
        </p:txBody>
      </p:sp>
    </p:spTree>
    <p:extLst>
      <p:ext uri="{BB962C8B-B14F-4D97-AF65-F5344CB8AC3E}">
        <p14:creationId xmlns:p14="http://schemas.microsoft.com/office/powerpoint/2010/main" val="636956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362" name="Picture 1" descr="new 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1588"/>
            <a:ext cx="8027988"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5338" y="6130925"/>
            <a:ext cx="4905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3084" name="Line 12"/>
          <p:cNvSpPr>
            <a:spLocks noChangeShapeType="1"/>
          </p:cNvSpPr>
          <p:nvPr/>
        </p:nvSpPr>
        <p:spPr bwMode="auto">
          <a:xfrm>
            <a:off x="0" y="6021388"/>
            <a:ext cx="8027988" cy="0"/>
          </a:xfrm>
          <a:prstGeom prst="line">
            <a:avLst/>
          </a:prstGeom>
          <a:noFill/>
          <a:ln w="25400">
            <a:solidFill>
              <a:srgbClr val="4F81BD"/>
            </a:solidFill>
            <a:round/>
            <a:headEnd/>
            <a:tailEnd/>
          </a:ln>
          <a:effectLst>
            <a:outerShdw blurRad="38100" dist="19999" dir="5400000" algn="ctr" rotWithShape="0">
              <a:schemeClr val="bg2">
                <a:alpha val="37999"/>
              </a:schemeClr>
            </a:outerShdw>
          </a:effectLst>
          <a:extLst>
            <a:ext uri="{909E8E84-426E-40DD-AFC4-6F175D3DCCD1}">
              <a14:hiddenFill xmlns:a14="http://schemas.microsoft.com/office/drawing/2010/main">
                <a:noFill/>
              </a14:hiddenFill>
            </a:ext>
          </a:extLst>
        </p:spPr>
        <p:txBody>
          <a:bodyPr lIns="0" tIns="0" rIns="0" bIns="0"/>
          <a:lstStyle/>
          <a:p>
            <a:pPr algn="ctr" defTabSz="914400" fontAlgn="base">
              <a:spcBef>
                <a:spcPct val="0"/>
              </a:spcBef>
              <a:spcAft>
                <a:spcPct val="0"/>
              </a:spcAft>
            </a:pPr>
            <a:endParaRPr lang="en-US" sz="4200" smtClean="0">
              <a:solidFill>
                <a:srgbClr val="000000"/>
              </a:solidFill>
              <a:latin typeface="Gill Sans" charset="0"/>
              <a:sym typeface="Gill Sans" charset="0"/>
            </a:endParaRPr>
          </a:p>
        </p:txBody>
      </p:sp>
      <p:pic>
        <p:nvPicPr>
          <p:cNvPr id="1536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5338" y="6130925"/>
            <a:ext cx="4905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5366" name="Rectangle 2"/>
          <p:cNvSpPr>
            <a:spLocks noChangeArrowheads="1"/>
          </p:cNvSpPr>
          <p:nvPr/>
        </p:nvSpPr>
        <p:spPr bwMode="auto">
          <a:xfrm>
            <a:off x="-107950" y="6197600"/>
            <a:ext cx="820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defTabSz="914400" eaLnBrk="1" fontAlgn="base" hangingPunct="1">
              <a:spcBef>
                <a:spcPct val="0"/>
              </a:spcBef>
              <a:spcAft>
                <a:spcPct val="0"/>
              </a:spcAft>
            </a:pPr>
            <a:r>
              <a:rPr lang="en-US" altLang="en-US" sz="2000" dirty="0" smtClean="0">
                <a:solidFill>
                  <a:srgbClr val="FFFFFF"/>
                </a:solidFill>
                <a:latin typeface="Avenir Book" charset="0"/>
                <a:sym typeface="Calibri" charset="0"/>
              </a:rPr>
              <a:t>Jake Hirsch-Allen       </a:t>
            </a:r>
            <a:r>
              <a:rPr lang="en-US" altLang="en-US" sz="2000" dirty="0" err="1" smtClean="0">
                <a:solidFill>
                  <a:srgbClr val="FFFFFF"/>
                </a:solidFill>
                <a:latin typeface="Avenir Book" charset="0"/>
                <a:sym typeface="Calibri" charset="0"/>
              </a:rPr>
              <a:t>HealthImpactFund.org</a:t>
            </a:r>
            <a:r>
              <a:rPr lang="en-US" altLang="en-US" sz="2000" dirty="0" smtClean="0">
                <a:solidFill>
                  <a:srgbClr val="FFFFFF"/>
                </a:solidFill>
                <a:latin typeface="Avenir Book" charset="0"/>
                <a:sym typeface="Calibri" charset="0"/>
              </a:rPr>
              <a:t>        @</a:t>
            </a:r>
            <a:r>
              <a:rPr lang="en-US" altLang="en-US" sz="2000" dirty="0" err="1" smtClean="0">
                <a:solidFill>
                  <a:srgbClr val="FFFFFF"/>
                </a:solidFill>
                <a:latin typeface="Avenir Book" charset="0"/>
                <a:sym typeface="Calibri" charset="0"/>
              </a:rPr>
              <a:t>HealthImpact</a:t>
            </a:r>
            <a:endParaRPr lang="en-US" altLang="en-US" sz="2000" dirty="0" smtClean="0">
              <a:latin typeface="Avenir Book" charset="0"/>
            </a:endParaRPr>
          </a:p>
        </p:txBody>
      </p:sp>
    </p:spTree>
    <p:extLst>
      <p:ext uri="{BB962C8B-B14F-4D97-AF65-F5344CB8AC3E}">
        <p14:creationId xmlns:p14="http://schemas.microsoft.com/office/powerpoint/2010/main" val="197143961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5600" y="685799"/>
            <a:ext cx="3079115" cy="5071533"/>
          </a:xfrm>
        </p:spPr>
        <p:txBody>
          <a:bodyPr/>
          <a:lstStyle/>
          <a:p>
            <a:pPr algn="ctr"/>
            <a:r>
              <a:rPr lang="en-US" sz="6000" b="1" dirty="0" smtClean="0"/>
              <a:t/>
            </a:r>
            <a:br>
              <a:rPr lang="en-US" sz="6000" b="1" dirty="0" smtClean="0"/>
            </a:br>
            <a:r>
              <a:rPr lang="en-US" sz="6000" b="1" dirty="0"/>
              <a:t/>
            </a:r>
            <a:br>
              <a:rPr lang="en-US" sz="6000" b="1" dirty="0"/>
            </a:br>
            <a:r>
              <a:rPr lang="en-US" sz="6000" b="1" dirty="0" smtClean="0"/>
              <a:t>Faculty</a:t>
            </a:r>
            <a:br>
              <a:rPr lang="en-US" sz="6000" b="1" dirty="0" smtClean="0"/>
            </a:br>
            <a:r>
              <a:rPr lang="en-US" sz="6000" b="1" dirty="0"/>
              <a:t/>
            </a:r>
            <a:br>
              <a:rPr lang="en-US" sz="6000" b="1" dirty="0"/>
            </a:br>
            <a:r>
              <a:rPr lang="en-US" sz="6000" b="1" dirty="0" smtClean="0"/>
              <a:t> benefits</a:t>
            </a:r>
            <a:endParaRPr lang="en-US" sz="6000" b="1" dirty="0"/>
          </a:p>
        </p:txBody>
      </p:sp>
      <p:sp>
        <p:nvSpPr>
          <p:cNvPr id="7" name="Text Placeholder 6"/>
          <p:cNvSpPr>
            <a:spLocks noGrp="1"/>
          </p:cNvSpPr>
          <p:nvPr>
            <p:ph type="body" sz="half" idx="2"/>
          </p:nvPr>
        </p:nvSpPr>
        <p:spPr>
          <a:xfrm>
            <a:off x="4148668" y="0"/>
            <a:ext cx="4995332" cy="6858000"/>
          </a:xfrm>
        </p:spPr>
        <p:txBody>
          <a:bodyPr>
            <a:normAutofit fontScale="92500" lnSpcReduction="10000"/>
          </a:bodyPr>
          <a:lstStyle/>
          <a:p>
            <a:pPr marL="685800" lvl="1" indent="-342900">
              <a:lnSpc>
                <a:spcPct val="150000"/>
              </a:lnSpc>
              <a:buFont typeface="Wingdings" panose="05000000000000000000" pitchFamily="2" charset="2"/>
              <a:buChar char="Ø"/>
            </a:pPr>
            <a:r>
              <a:rPr lang="en-US" sz="2500" b="1" dirty="0" smtClean="0">
                <a:sym typeface="Wingdings" panose="05000000000000000000" pitchFamily="2" charset="2"/>
              </a:rPr>
              <a:t>Re-enforcement materials:</a:t>
            </a:r>
          </a:p>
          <a:p>
            <a:pPr marL="1028700" lvl="2" indent="-342900">
              <a:lnSpc>
                <a:spcPct val="150000"/>
              </a:lnSpc>
              <a:buFont typeface="Wingdings" panose="05000000000000000000" pitchFamily="2" charset="2"/>
              <a:buChar char="v"/>
            </a:pPr>
            <a:r>
              <a:rPr lang="en-US" sz="2350" dirty="0" smtClean="0">
                <a:sym typeface="Wingdings" panose="05000000000000000000" pitchFamily="2" charset="2"/>
              </a:rPr>
              <a:t> ready access to high-quality and reliable resources </a:t>
            </a:r>
          </a:p>
          <a:p>
            <a:pPr marL="685800" lvl="1" indent="-342900">
              <a:lnSpc>
                <a:spcPct val="150000"/>
              </a:lnSpc>
              <a:buFont typeface="Wingdings" panose="05000000000000000000" pitchFamily="2" charset="2"/>
              <a:buChar char="Ø"/>
            </a:pPr>
            <a:r>
              <a:rPr lang="en-US" sz="2500" b="1" dirty="0" smtClean="0">
                <a:sym typeface="Wingdings" panose="05000000000000000000" pitchFamily="2" charset="2"/>
              </a:rPr>
              <a:t>Use </a:t>
            </a:r>
            <a:r>
              <a:rPr lang="en-US" sz="2500" b="1" dirty="0">
                <a:sym typeface="Wingdings" panose="05000000000000000000" pitchFamily="2" charset="2"/>
              </a:rPr>
              <a:t>Lynda videos to supplement </a:t>
            </a:r>
            <a:r>
              <a:rPr lang="en-US" sz="2500" b="1" dirty="0" smtClean="0">
                <a:sym typeface="Wingdings" panose="05000000000000000000" pitchFamily="2" charset="2"/>
              </a:rPr>
              <a:t>in-class content</a:t>
            </a:r>
            <a:endParaRPr lang="en-US" sz="2500" b="1" dirty="0">
              <a:sym typeface="Wingdings" panose="05000000000000000000" pitchFamily="2" charset="2"/>
            </a:endParaRPr>
          </a:p>
          <a:p>
            <a:pPr marL="685800" lvl="1" indent="-342900">
              <a:lnSpc>
                <a:spcPct val="150000"/>
              </a:lnSpc>
              <a:buFont typeface="Wingdings" panose="05000000000000000000" pitchFamily="2" charset="2"/>
              <a:buChar char="Ø"/>
            </a:pPr>
            <a:r>
              <a:rPr lang="en-US" sz="2500" b="1" dirty="0" smtClean="0">
                <a:sym typeface="Wingdings" panose="05000000000000000000" pitchFamily="2" charset="2"/>
              </a:rPr>
              <a:t>Most </a:t>
            </a:r>
            <a:r>
              <a:rPr lang="en-US" sz="2500" b="1" dirty="0">
                <a:sym typeface="Wingdings" panose="05000000000000000000" pitchFamily="2" charset="2"/>
              </a:rPr>
              <a:t>importantly, frees up </a:t>
            </a:r>
            <a:r>
              <a:rPr lang="en-US" sz="2500" b="1" dirty="0" smtClean="0">
                <a:sym typeface="Wingdings" panose="05000000000000000000" pitchFamily="2" charset="2"/>
              </a:rPr>
              <a:t>time for faculty </a:t>
            </a:r>
            <a:r>
              <a:rPr lang="en-US" sz="2500" b="1" dirty="0">
                <a:sym typeface="Wingdings" panose="05000000000000000000" pitchFamily="2" charset="2"/>
              </a:rPr>
              <a:t>so they can do what they do best: </a:t>
            </a:r>
            <a:endParaRPr lang="en-US" sz="2500" b="1" dirty="0" smtClean="0">
              <a:sym typeface="Wingdings" panose="05000000000000000000" pitchFamily="2" charset="2"/>
            </a:endParaRPr>
          </a:p>
          <a:p>
            <a:pPr marL="1028700" lvl="2" indent="-342900">
              <a:lnSpc>
                <a:spcPct val="150000"/>
              </a:lnSpc>
              <a:buFont typeface="Wingdings" panose="05000000000000000000" pitchFamily="2" charset="2"/>
              <a:buChar char="v"/>
            </a:pPr>
            <a:r>
              <a:rPr lang="en-US" sz="2350" dirty="0">
                <a:sym typeface="Wingdings" panose="05000000000000000000" pitchFamily="2" charset="2"/>
              </a:rPr>
              <a:t>c</a:t>
            </a:r>
            <a:r>
              <a:rPr lang="en-US" sz="2350" dirty="0" smtClean="0">
                <a:sym typeface="Wingdings" panose="05000000000000000000" pitchFamily="2" charset="2"/>
              </a:rPr>
              <a:t>onnect with students, share and re-inforce learning through applied labs, case studies and projects as well as foster engagement</a:t>
            </a:r>
            <a:endParaRPr lang="en-US" sz="2350" dirty="0" smtClean="0"/>
          </a:p>
          <a:p>
            <a:endParaRPr lang="en-US" dirty="0"/>
          </a:p>
        </p:txBody>
      </p:sp>
    </p:spTree>
    <p:extLst>
      <p:ext uri="{BB962C8B-B14F-4D97-AF65-F5344CB8AC3E}">
        <p14:creationId xmlns:p14="http://schemas.microsoft.com/office/powerpoint/2010/main" val="2078570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9563" y="1778796"/>
            <a:ext cx="4347688" cy="4525119"/>
          </a:xfrm>
        </p:spPr>
        <p:txBody>
          <a:bodyPr/>
          <a:lstStyle/>
          <a:p>
            <a:pPr marL="0" indent="0" algn="l"/>
            <a:endParaRPr lang="en-US" sz="2400" b="1" dirty="0">
              <a:solidFill>
                <a:srgbClr val="FFFFFF"/>
              </a:solidFill>
            </a:endParaRPr>
          </a:p>
          <a:p>
            <a:pPr marL="0" indent="0" algn="l"/>
            <a:endParaRPr lang="en-US" sz="2400" b="1" dirty="0" smtClean="0">
              <a:solidFill>
                <a:srgbClr val="FFFFFF"/>
              </a:solidFill>
            </a:endParaRPr>
          </a:p>
          <a:p>
            <a:pPr marL="0" indent="0" algn="l"/>
            <a:endParaRPr lang="en-US" sz="2400" b="1" dirty="0" smtClean="0">
              <a:solidFill>
                <a:srgbClr val="FFFFFF"/>
              </a:solidFill>
            </a:endParaRPr>
          </a:p>
          <a:p>
            <a:pPr marL="0" indent="0" algn="l"/>
            <a:endParaRPr lang="en-US" sz="2400" b="1" dirty="0" smtClean="0">
              <a:solidFill>
                <a:srgbClr val="FFFFFF"/>
              </a:solidFill>
            </a:endParaRPr>
          </a:p>
          <a:p>
            <a:pPr marL="0" indent="0" algn="r"/>
            <a:r>
              <a:rPr lang="en-US" sz="2400" b="1" dirty="0" smtClean="0">
                <a:solidFill>
                  <a:srgbClr val="FFFFFF"/>
                </a:solidFill>
              </a:rPr>
              <a:t>Lethbridge College published two articles in EDUCAUSE concluding </a:t>
            </a:r>
            <a:r>
              <a:rPr lang="en-US" sz="2400" b="1" dirty="0" err="1" smtClean="0">
                <a:solidFill>
                  <a:srgbClr val="FFFFFF"/>
                </a:solidFill>
              </a:rPr>
              <a:t>Lynda.com</a:t>
            </a:r>
            <a:r>
              <a:rPr lang="en-US" sz="2400" b="1" dirty="0" smtClean="0">
                <a:solidFill>
                  <a:srgbClr val="FFFFFF"/>
                </a:solidFill>
              </a:rPr>
              <a:t> was the best platform for its professional development</a:t>
            </a:r>
          </a:p>
        </p:txBody>
      </p:sp>
      <p:pic>
        <p:nvPicPr>
          <p:cNvPr id="5" name="Picture 4"/>
          <p:cNvPicPr>
            <a:picLocks noChangeAspect="1"/>
          </p:cNvPicPr>
          <p:nvPr/>
        </p:nvPicPr>
        <p:blipFill>
          <a:blip r:embed="rId2"/>
          <a:stretch>
            <a:fillRect/>
          </a:stretch>
        </p:blipFill>
        <p:spPr>
          <a:xfrm>
            <a:off x="829563" y="779422"/>
            <a:ext cx="2168279" cy="1806898"/>
          </a:xfrm>
          <a:prstGeom prst="rect">
            <a:avLst/>
          </a:prstGeom>
        </p:spPr>
      </p:pic>
      <p:pic>
        <p:nvPicPr>
          <p:cNvPr id="6" name="Picture 5"/>
          <p:cNvPicPr>
            <a:picLocks noChangeAspect="1"/>
          </p:cNvPicPr>
          <p:nvPr/>
        </p:nvPicPr>
        <p:blipFill>
          <a:blip r:embed="rId3"/>
          <a:stretch>
            <a:fillRect/>
          </a:stretch>
        </p:blipFill>
        <p:spPr>
          <a:xfrm>
            <a:off x="5860291" y="3693612"/>
            <a:ext cx="2265941" cy="2265941"/>
          </a:xfrm>
          <a:prstGeom prst="rect">
            <a:avLst/>
          </a:prstGeom>
        </p:spPr>
      </p:pic>
      <p:sp>
        <p:nvSpPr>
          <p:cNvPr id="7" name="TextBox 6"/>
          <p:cNvSpPr txBox="1"/>
          <p:nvPr/>
        </p:nvSpPr>
        <p:spPr>
          <a:xfrm>
            <a:off x="3504164" y="532434"/>
            <a:ext cx="4957463" cy="2585323"/>
          </a:xfrm>
          <a:prstGeom prst="rect">
            <a:avLst/>
          </a:prstGeom>
          <a:noFill/>
        </p:spPr>
        <p:txBody>
          <a:bodyPr wrap="square" rtlCol="0">
            <a:spAutoFit/>
          </a:bodyPr>
          <a:lstStyle/>
          <a:p>
            <a:r>
              <a:rPr lang="en-US" sz="2400" b="1" dirty="0">
                <a:solidFill>
                  <a:srgbClr val="FFFFFF"/>
                </a:solidFill>
                <a:sym typeface="Arial" pitchFamily="34" charset="0"/>
              </a:rPr>
              <a:t>OCADU’s Director, Academic Computing &amp; Innovation </a:t>
            </a:r>
            <a:r>
              <a:rPr lang="en-US" sz="2400" b="1" dirty="0" smtClean="0">
                <a:solidFill>
                  <a:srgbClr val="FFFFFF"/>
                </a:solidFill>
                <a:sym typeface="Arial" pitchFamily="34" charset="0"/>
              </a:rPr>
              <a:t>presented at national conferences last year noting </a:t>
            </a:r>
            <a:r>
              <a:rPr lang="en-US" sz="2400" b="1" dirty="0">
                <a:solidFill>
                  <a:srgbClr val="FFFFFF"/>
                </a:solidFill>
                <a:sym typeface="Arial" pitchFamily="34" charset="0"/>
              </a:rPr>
              <a:t>that 2/3rds </a:t>
            </a:r>
            <a:r>
              <a:rPr lang="en-US" sz="2400" b="1" dirty="0" smtClean="0">
                <a:solidFill>
                  <a:srgbClr val="FFFFFF"/>
                </a:solidFill>
                <a:sym typeface="Arial" pitchFamily="34" charset="0"/>
              </a:rPr>
              <a:t>of OCADU’s students use </a:t>
            </a:r>
            <a:r>
              <a:rPr lang="en-US" sz="2400" b="1" dirty="0" err="1">
                <a:solidFill>
                  <a:srgbClr val="FFFFFF"/>
                </a:solidFill>
                <a:sym typeface="Arial" pitchFamily="34" charset="0"/>
              </a:rPr>
              <a:t>Lynda.com</a:t>
            </a:r>
            <a:endParaRPr lang="en-US" sz="2400" b="1" dirty="0">
              <a:solidFill>
                <a:srgbClr val="FFFFFF"/>
              </a:solidFill>
              <a:sym typeface="Arial" pitchFamily="34" charset="0"/>
            </a:endParaRPr>
          </a:p>
          <a:p>
            <a:endParaRPr lang="en-US" dirty="0">
              <a:solidFill>
                <a:srgbClr val="FFFFFF"/>
              </a:solidFill>
            </a:endParaRPr>
          </a:p>
        </p:txBody>
      </p:sp>
    </p:spTree>
    <p:extLst>
      <p:ext uri="{BB962C8B-B14F-4D97-AF65-F5344CB8AC3E}">
        <p14:creationId xmlns:p14="http://schemas.microsoft.com/office/powerpoint/2010/main" val="3317488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0548" y="3558282"/>
            <a:ext cx="3415855" cy="608039"/>
          </a:xfrm>
          <a:prstGeom prst="rect">
            <a:avLst/>
          </a:prstGeom>
        </p:spPr>
        <p:txBody>
          <a:bodyPr vert="horz" lIns="112650" tIns="56325" rIns="112650" bIns="56325" rtlCol="0" anchor="b">
            <a:noAutofit/>
          </a:bodyPr>
          <a:lstStyle>
            <a:lvl1pPr marL="0" algn="l" defTabSz="563270" rtl="0" eaLnBrk="1" latinLnBrk="0" hangingPunct="1">
              <a:spcBef>
                <a:spcPct val="0"/>
              </a:spcBef>
              <a:buNone/>
              <a:defRPr lang="en-US" sz="3200" b="1" kern="1200" dirty="0">
                <a:solidFill>
                  <a:srgbClr val="323232"/>
                </a:solidFill>
                <a:latin typeface="Century Gothic"/>
                <a:ea typeface="+mn-ea"/>
                <a:cs typeface="Century Gothic"/>
              </a:defRPr>
            </a:lvl1pPr>
          </a:lstStyle>
          <a:p>
            <a:pPr algn="r"/>
            <a:r>
              <a:rPr lang="en-US" sz="3600" dirty="0"/>
              <a:t>There is a Gap Between </a:t>
            </a:r>
            <a:r>
              <a:rPr lang="en-US" sz="3600" dirty="0" err="1"/>
              <a:t>Millennials</a:t>
            </a:r>
            <a:r>
              <a:rPr lang="en-US" sz="3600" dirty="0"/>
              <a:t>’ Skills and Valued Business Skills</a:t>
            </a:r>
          </a:p>
        </p:txBody>
      </p:sp>
      <p:cxnSp>
        <p:nvCxnSpPr>
          <p:cNvPr id="21" name="Straight Connector 20"/>
          <p:cNvCxnSpPr/>
          <p:nvPr/>
        </p:nvCxnSpPr>
        <p:spPr>
          <a:xfrm>
            <a:off x="3707676" y="1148604"/>
            <a:ext cx="0" cy="4484815"/>
          </a:xfrm>
          <a:prstGeom prst="line">
            <a:avLst/>
          </a:prstGeom>
          <a:ln w="3175">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22" name="Group 21"/>
          <p:cNvGrpSpPr/>
          <p:nvPr/>
        </p:nvGrpSpPr>
        <p:grpSpPr>
          <a:xfrm>
            <a:off x="242190" y="-880536"/>
            <a:ext cx="8643239" cy="547359"/>
            <a:chOff x="322836" y="-880536"/>
            <a:chExt cx="11521317" cy="547358"/>
          </a:xfrm>
        </p:grpSpPr>
        <p:cxnSp>
          <p:nvCxnSpPr>
            <p:cNvPr id="23" name="Straight Connector 22"/>
            <p:cNvCxnSpPr/>
            <p:nvPr/>
          </p:nvCxnSpPr>
          <p:spPr>
            <a:xfrm>
              <a:off x="11844153"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322836"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4163275" y="-880536"/>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8003714" y="-880536"/>
              <a:ext cx="0" cy="547358"/>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7" name="Group 26"/>
          <p:cNvGrpSpPr/>
          <p:nvPr/>
        </p:nvGrpSpPr>
        <p:grpSpPr>
          <a:xfrm>
            <a:off x="250382" y="-1653638"/>
            <a:ext cx="8643239" cy="547359"/>
            <a:chOff x="333754" y="-1596565"/>
            <a:chExt cx="11521317" cy="547358"/>
          </a:xfrm>
        </p:grpSpPr>
        <p:cxnSp>
          <p:nvCxnSpPr>
            <p:cNvPr id="28" name="Straight Connector 27"/>
            <p:cNvCxnSpPr/>
            <p:nvPr/>
          </p:nvCxnSpPr>
          <p:spPr>
            <a:xfrm>
              <a:off x="11855071"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333754"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2638017"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9550806"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4942280" y="-1596565"/>
              <a:ext cx="0" cy="547358"/>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46543" y="-1596565"/>
              <a:ext cx="0" cy="547358"/>
            </a:xfrm>
            <a:prstGeom prst="line">
              <a:avLst/>
            </a:prstGeom>
          </p:spPr>
          <p:style>
            <a:lnRef idx="2">
              <a:schemeClr val="accent1"/>
            </a:lnRef>
            <a:fillRef idx="0">
              <a:schemeClr val="accent1"/>
            </a:fillRef>
            <a:effectRef idx="1">
              <a:schemeClr val="accent1"/>
            </a:effectRef>
            <a:fontRef idx="minor">
              <a:schemeClr val="tx1"/>
            </a:fontRef>
          </p:style>
        </p:cxnSp>
      </p:grpSp>
      <p:sp>
        <p:nvSpPr>
          <p:cNvPr id="40" name="Rectangle 39"/>
          <p:cNvSpPr/>
          <p:nvPr/>
        </p:nvSpPr>
        <p:spPr>
          <a:xfrm>
            <a:off x="40544" y="5862756"/>
            <a:ext cx="3667132" cy="938716"/>
          </a:xfrm>
          <a:prstGeom prst="rect">
            <a:avLst/>
          </a:prstGeom>
        </p:spPr>
        <p:txBody>
          <a:bodyPr wrap="square" lIns="91436" tIns="45719" rIns="91436" bIns="45719">
            <a:spAutoFit/>
          </a:bodyPr>
          <a:lstStyle/>
          <a:p>
            <a:pPr algn="ctr"/>
            <a:r>
              <a:rPr lang="en-US" sz="1100" dirty="0">
                <a:solidFill>
                  <a:schemeClr val="tx2"/>
                </a:solidFill>
                <a:latin typeface="Century Gothic"/>
                <a:cs typeface="Century Gothic"/>
              </a:rPr>
              <a:t>Source: “Mind the gaps: The 2015 Deloitte Millennial survey,” Deloitte Global, published on the Wall Street Journal, May 21, 2015, http://</a:t>
            </a:r>
            <a:r>
              <a:rPr lang="en-US" sz="1100" dirty="0" err="1">
                <a:solidFill>
                  <a:schemeClr val="tx2"/>
                </a:solidFill>
                <a:latin typeface="Century Gothic"/>
                <a:cs typeface="Century Gothic"/>
              </a:rPr>
              <a:t>deloitte.wsj.com</a:t>
            </a:r>
            <a:r>
              <a:rPr lang="en-US" sz="1100" dirty="0">
                <a:solidFill>
                  <a:schemeClr val="tx2"/>
                </a:solidFill>
                <a:latin typeface="Century Gothic"/>
                <a:cs typeface="Century Gothic"/>
              </a:rPr>
              <a:t>/</a:t>
            </a:r>
            <a:r>
              <a:rPr lang="en-US" sz="1100" dirty="0" err="1">
                <a:solidFill>
                  <a:schemeClr val="tx2"/>
                </a:solidFill>
                <a:latin typeface="Century Gothic"/>
                <a:cs typeface="Century Gothic"/>
              </a:rPr>
              <a:t>cio</a:t>
            </a:r>
            <a:r>
              <a:rPr lang="en-US" sz="1100" dirty="0">
                <a:solidFill>
                  <a:schemeClr val="tx2"/>
                </a:solidFill>
                <a:latin typeface="Century Gothic"/>
                <a:cs typeface="Century Gothic"/>
              </a:rPr>
              <a:t>/2015/05/21/college-grads-face-skills-gap-in-workplace/</a:t>
            </a:r>
          </a:p>
        </p:txBody>
      </p:sp>
      <p:pic>
        <p:nvPicPr>
          <p:cNvPr id="4" name="Picture 3" descr="Screen Shot 2015-07-15 at 1.59.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8511" y="120712"/>
            <a:ext cx="4475111" cy="6672961"/>
          </a:xfrm>
          <a:prstGeom prst="rect">
            <a:avLst/>
          </a:prstGeom>
          <a:ln>
            <a:solidFill>
              <a:schemeClr val="accent6"/>
            </a:solidFill>
          </a:ln>
        </p:spPr>
      </p:pic>
    </p:spTree>
    <p:extLst>
      <p:ext uri="{BB962C8B-B14F-4D97-AF65-F5344CB8AC3E}">
        <p14:creationId xmlns:p14="http://schemas.microsoft.com/office/powerpoint/2010/main" val="104127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567" y="360291"/>
            <a:ext cx="8228707" cy="1143000"/>
          </a:xfrm>
        </p:spPr>
        <p:txBody>
          <a:bodyPr/>
          <a:lstStyle/>
          <a:p>
            <a:r>
              <a:rPr lang="en-US" dirty="0" smtClean="0"/>
              <a:t/>
            </a:r>
            <a:br>
              <a:rPr lang="en-US" dirty="0" smtClean="0"/>
            </a:br>
            <a:endParaRPr lang="en-US" dirty="0"/>
          </a:p>
        </p:txBody>
      </p:sp>
      <p:pic>
        <p:nvPicPr>
          <p:cNvPr id="8" name="Picture 7"/>
          <p:cNvPicPr>
            <a:picLocks noChangeAspect="1"/>
          </p:cNvPicPr>
          <p:nvPr/>
        </p:nvPicPr>
        <p:blipFill>
          <a:blip r:embed="rId2"/>
          <a:stretch>
            <a:fillRect/>
          </a:stretch>
        </p:blipFill>
        <p:spPr>
          <a:xfrm>
            <a:off x="1244002" y="3806598"/>
            <a:ext cx="2107847" cy="1145569"/>
          </a:xfrm>
          <a:prstGeom prst="rect">
            <a:avLst/>
          </a:prstGeom>
        </p:spPr>
      </p:pic>
      <p:pic>
        <p:nvPicPr>
          <p:cNvPr id="9" name="Picture 8"/>
          <p:cNvPicPr>
            <a:picLocks noChangeAspect="1"/>
          </p:cNvPicPr>
          <p:nvPr/>
        </p:nvPicPr>
        <p:blipFill>
          <a:blip r:embed="rId3"/>
          <a:stretch>
            <a:fillRect/>
          </a:stretch>
        </p:blipFill>
        <p:spPr>
          <a:xfrm>
            <a:off x="1018841" y="4952167"/>
            <a:ext cx="2558168" cy="730906"/>
          </a:xfrm>
          <a:prstGeom prst="rect">
            <a:avLst/>
          </a:prstGeom>
        </p:spPr>
      </p:pic>
      <p:pic>
        <p:nvPicPr>
          <p:cNvPr id="10" name="Picture 9"/>
          <p:cNvPicPr>
            <a:picLocks noChangeAspect="1"/>
          </p:cNvPicPr>
          <p:nvPr/>
        </p:nvPicPr>
        <p:blipFill>
          <a:blip r:embed="rId4"/>
          <a:stretch>
            <a:fillRect/>
          </a:stretch>
        </p:blipFill>
        <p:spPr>
          <a:xfrm>
            <a:off x="6532271" y="2404063"/>
            <a:ext cx="1959000" cy="1399286"/>
          </a:xfrm>
          <a:prstGeom prst="rect">
            <a:avLst/>
          </a:prstGeom>
        </p:spPr>
      </p:pic>
      <p:sp>
        <p:nvSpPr>
          <p:cNvPr id="13" name="TextBox 12"/>
          <p:cNvSpPr txBox="1"/>
          <p:nvPr/>
        </p:nvSpPr>
        <p:spPr>
          <a:xfrm>
            <a:off x="3967802" y="4070330"/>
            <a:ext cx="695200" cy="1446550"/>
          </a:xfrm>
          <a:prstGeom prst="rect">
            <a:avLst/>
          </a:prstGeom>
          <a:noFill/>
        </p:spPr>
        <p:txBody>
          <a:bodyPr wrap="square" rtlCol="0">
            <a:spAutoFit/>
          </a:bodyPr>
          <a:lstStyle/>
          <a:p>
            <a:r>
              <a:rPr lang="en-US" sz="8800" dirty="0" smtClean="0">
                <a:solidFill>
                  <a:srgbClr val="FFFFFF"/>
                </a:solidFill>
              </a:rPr>
              <a:t>+</a:t>
            </a:r>
            <a:endParaRPr lang="en-US" sz="8800" dirty="0">
              <a:solidFill>
                <a:srgbClr val="FFFFFF"/>
              </a:solidFill>
            </a:endParaRPr>
          </a:p>
        </p:txBody>
      </p:sp>
      <p:pic>
        <p:nvPicPr>
          <p:cNvPr id="14" name="Picture 13"/>
          <p:cNvPicPr>
            <a:picLocks noChangeAspect="1"/>
          </p:cNvPicPr>
          <p:nvPr/>
        </p:nvPicPr>
        <p:blipFill>
          <a:blip r:embed="rId5"/>
          <a:stretch>
            <a:fillRect/>
          </a:stretch>
        </p:blipFill>
        <p:spPr>
          <a:xfrm>
            <a:off x="6532271" y="4826758"/>
            <a:ext cx="2034098" cy="678033"/>
          </a:xfrm>
          <a:prstGeom prst="rect">
            <a:avLst/>
          </a:prstGeom>
        </p:spPr>
      </p:pic>
      <p:pic>
        <p:nvPicPr>
          <p:cNvPr id="16" name="Picture 15"/>
          <p:cNvPicPr>
            <a:picLocks noChangeAspect="1"/>
          </p:cNvPicPr>
          <p:nvPr/>
        </p:nvPicPr>
        <p:blipFill>
          <a:blip r:embed="rId6"/>
          <a:stretch>
            <a:fillRect/>
          </a:stretch>
        </p:blipFill>
        <p:spPr>
          <a:xfrm>
            <a:off x="5264712" y="3645873"/>
            <a:ext cx="2341834" cy="848915"/>
          </a:xfrm>
          <a:prstGeom prst="rect">
            <a:avLst/>
          </a:prstGeom>
        </p:spPr>
      </p:pic>
      <p:pic>
        <p:nvPicPr>
          <p:cNvPr id="17" name="Picture 16"/>
          <p:cNvPicPr>
            <a:picLocks noChangeAspect="1"/>
          </p:cNvPicPr>
          <p:nvPr/>
        </p:nvPicPr>
        <p:blipFill>
          <a:blip r:embed="rId7"/>
          <a:stretch>
            <a:fillRect/>
          </a:stretch>
        </p:blipFill>
        <p:spPr>
          <a:xfrm>
            <a:off x="4740911" y="4819757"/>
            <a:ext cx="3472461" cy="2090421"/>
          </a:xfrm>
          <a:prstGeom prst="rect">
            <a:avLst/>
          </a:prstGeom>
        </p:spPr>
      </p:pic>
      <p:sp>
        <p:nvSpPr>
          <p:cNvPr id="18" name="TextBox 17"/>
          <p:cNvSpPr txBox="1"/>
          <p:nvPr/>
        </p:nvSpPr>
        <p:spPr>
          <a:xfrm>
            <a:off x="557101" y="774469"/>
            <a:ext cx="8187398" cy="1938992"/>
          </a:xfrm>
          <a:prstGeom prst="rect">
            <a:avLst/>
          </a:prstGeom>
          <a:noFill/>
        </p:spPr>
        <p:txBody>
          <a:bodyPr wrap="square" rtlCol="0">
            <a:spAutoFit/>
          </a:bodyPr>
          <a:lstStyle/>
          <a:p>
            <a:r>
              <a:rPr lang="en-US" sz="4000" b="1" dirty="0" smtClean="0">
                <a:solidFill>
                  <a:srgbClr val="FFFFFF"/>
                </a:solidFill>
              </a:rPr>
              <a:t>LinkedIn </a:t>
            </a:r>
            <a:r>
              <a:rPr lang="en-US" sz="4000" b="1" dirty="0" err="1" smtClean="0">
                <a:solidFill>
                  <a:srgbClr val="FFFFFF"/>
                </a:solidFill>
              </a:rPr>
              <a:t>Lynda.com</a:t>
            </a:r>
            <a:r>
              <a:rPr lang="en-US" sz="4000" b="1" dirty="0" smtClean="0">
                <a:solidFill>
                  <a:srgbClr val="FFFFFF"/>
                </a:solidFill>
              </a:rPr>
              <a:t> and the future of education</a:t>
            </a:r>
          </a:p>
          <a:p>
            <a:r>
              <a:rPr lang="en-US" sz="4000" b="1" dirty="0" smtClean="0">
                <a:solidFill>
                  <a:srgbClr val="FFFFFF"/>
                </a:solidFill>
              </a:rPr>
              <a:t>in Canada</a:t>
            </a:r>
          </a:p>
        </p:txBody>
      </p:sp>
    </p:spTree>
    <p:extLst>
      <p:ext uri="{BB962C8B-B14F-4D97-AF65-F5344CB8AC3E}">
        <p14:creationId xmlns:p14="http://schemas.microsoft.com/office/powerpoint/2010/main" val="7491854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endParaRPr lang="en-US" dirty="0"/>
          </a:p>
        </p:txBody>
      </p:sp>
      <p:sp>
        <p:nvSpPr>
          <p:cNvPr id="4" name="TextBox 3"/>
          <p:cNvSpPr txBox="1"/>
          <p:nvPr/>
        </p:nvSpPr>
        <p:spPr>
          <a:xfrm>
            <a:off x="385448" y="417209"/>
            <a:ext cx="6686102" cy="2062103"/>
          </a:xfrm>
          <a:prstGeom prst="rect">
            <a:avLst/>
          </a:prstGeom>
          <a:noFill/>
        </p:spPr>
        <p:txBody>
          <a:bodyPr wrap="square" rtlCol="0">
            <a:spAutoFit/>
          </a:bodyPr>
          <a:lstStyle/>
          <a:p>
            <a:r>
              <a:rPr lang="en-US" sz="3200" b="1" dirty="0" smtClean="0">
                <a:solidFill>
                  <a:srgbClr val="FFFFFF"/>
                </a:solidFill>
              </a:rPr>
              <a:t>One portal for every student, faculty and staff in each province to access the highest quality skills-focused content</a:t>
            </a:r>
          </a:p>
        </p:txBody>
      </p:sp>
      <p:pic>
        <p:nvPicPr>
          <p:cNvPr id="11" name="Picture 10"/>
          <p:cNvPicPr>
            <a:picLocks noChangeAspect="1"/>
          </p:cNvPicPr>
          <p:nvPr/>
        </p:nvPicPr>
        <p:blipFill>
          <a:blip r:embed="rId2"/>
          <a:stretch>
            <a:fillRect/>
          </a:stretch>
        </p:blipFill>
        <p:spPr>
          <a:xfrm>
            <a:off x="1244002" y="3806598"/>
            <a:ext cx="2107847" cy="1145569"/>
          </a:xfrm>
          <a:prstGeom prst="rect">
            <a:avLst/>
          </a:prstGeom>
        </p:spPr>
      </p:pic>
      <p:pic>
        <p:nvPicPr>
          <p:cNvPr id="12" name="Picture 11"/>
          <p:cNvPicPr>
            <a:picLocks noChangeAspect="1"/>
          </p:cNvPicPr>
          <p:nvPr/>
        </p:nvPicPr>
        <p:blipFill>
          <a:blip r:embed="rId3"/>
          <a:stretch>
            <a:fillRect/>
          </a:stretch>
        </p:blipFill>
        <p:spPr>
          <a:xfrm>
            <a:off x="1018841" y="4952167"/>
            <a:ext cx="2558168" cy="730906"/>
          </a:xfrm>
          <a:prstGeom prst="rect">
            <a:avLst/>
          </a:prstGeom>
        </p:spPr>
      </p:pic>
      <p:pic>
        <p:nvPicPr>
          <p:cNvPr id="15" name="Picture 14"/>
          <p:cNvPicPr>
            <a:picLocks noChangeAspect="1"/>
          </p:cNvPicPr>
          <p:nvPr/>
        </p:nvPicPr>
        <p:blipFill>
          <a:blip r:embed="rId4"/>
          <a:stretch>
            <a:fillRect/>
          </a:stretch>
        </p:blipFill>
        <p:spPr>
          <a:xfrm>
            <a:off x="6532271" y="2404063"/>
            <a:ext cx="1959000" cy="1399286"/>
          </a:xfrm>
          <a:prstGeom prst="rect">
            <a:avLst/>
          </a:prstGeom>
        </p:spPr>
      </p:pic>
      <p:sp>
        <p:nvSpPr>
          <p:cNvPr id="18" name="TextBox 17"/>
          <p:cNvSpPr txBox="1"/>
          <p:nvPr/>
        </p:nvSpPr>
        <p:spPr>
          <a:xfrm>
            <a:off x="3967802" y="4070330"/>
            <a:ext cx="695200" cy="1446550"/>
          </a:xfrm>
          <a:prstGeom prst="rect">
            <a:avLst/>
          </a:prstGeom>
          <a:noFill/>
        </p:spPr>
        <p:txBody>
          <a:bodyPr wrap="square" rtlCol="0">
            <a:spAutoFit/>
          </a:bodyPr>
          <a:lstStyle/>
          <a:p>
            <a:r>
              <a:rPr lang="en-US" sz="8800" dirty="0" smtClean="0">
                <a:solidFill>
                  <a:srgbClr val="FFFFFF"/>
                </a:solidFill>
              </a:rPr>
              <a:t>+</a:t>
            </a:r>
            <a:endParaRPr lang="en-US" sz="8800" dirty="0">
              <a:solidFill>
                <a:srgbClr val="FFFFFF"/>
              </a:solidFill>
            </a:endParaRPr>
          </a:p>
        </p:txBody>
      </p:sp>
      <p:pic>
        <p:nvPicPr>
          <p:cNvPr id="19" name="Picture 18"/>
          <p:cNvPicPr>
            <a:picLocks noChangeAspect="1"/>
          </p:cNvPicPr>
          <p:nvPr/>
        </p:nvPicPr>
        <p:blipFill>
          <a:blip r:embed="rId5"/>
          <a:stretch>
            <a:fillRect/>
          </a:stretch>
        </p:blipFill>
        <p:spPr>
          <a:xfrm>
            <a:off x="6532271" y="4826758"/>
            <a:ext cx="2034098" cy="678033"/>
          </a:xfrm>
          <a:prstGeom prst="rect">
            <a:avLst/>
          </a:prstGeom>
        </p:spPr>
      </p:pic>
      <p:pic>
        <p:nvPicPr>
          <p:cNvPr id="20" name="Picture 19"/>
          <p:cNvPicPr>
            <a:picLocks noChangeAspect="1"/>
          </p:cNvPicPr>
          <p:nvPr/>
        </p:nvPicPr>
        <p:blipFill>
          <a:blip r:embed="rId6"/>
          <a:stretch>
            <a:fillRect/>
          </a:stretch>
        </p:blipFill>
        <p:spPr>
          <a:xfrm>
            <a:off x="5264712" y="3645873"/>
            <a:ext cx="2341834" cy="848915"/>
          </a:xfrm>
          <a:prstGeom prst="rect">
            <a:avLst/>
          </a:prstGeom>
        </p:spPr>
      </p:pic>
      <p:pic>
        <p:nvPicPr>
          <p:cNvPr id="21" name="Picture 20"/>
          <p:cNvPicPr>
            <a:picLocks noChangeAspect="1"/>
          </p:cNvPicPr>
          <p:nvPr/>
        </p:nvPicPr>
        <p:blipFill>
          <a:blip r:embed="rId7"/>
          <a:stretch>
            <a:fillRect/>
          </a:stretch>
        </p:blipFill>
        <p:spPr>
          <a:xfrm>
            <a:off x="4740911" y="4819757"/>
            <a:ext cx="3472461" cy="2090421"/>
          </a:xfrm>
          <a:prstGeom prst="rect">
            <a:avLst/>
          </a:prstGeom>
        </p:spPr>
      </p:pic>
    </p:spTree>
    <p:extLst>
      <p:ext uri="{BB962C8B-B14F-4D97-AF65-F5344CB8AC3E}">
        <p14:creationId xmlns:p14="http://schemas.microsoft.com/office/powerpoint/2010/main" val="8627147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648" y="683807"/>
            <a:ext cx="8228707" cy="1143000"/>
          </a:xfrm>
        </p:spPr>
        <p:txBody>
          <a:bodyPr/>
          <a:lstStyle/>
          <a:p>
            <a:r>
              <a:rPr lang="en-US" dirty="0" smtClean="0"/>
              <a:t/>
            </a:r>
            <a:br>
              <a:rPr lang="en-US" dirty="0" smtClean="0"/>
            </a:br>
            <a:endParaRPr lang="en-US" dirty="0"/>
          </a:p>
        </p:txBody>
      </p:sp>
      <p:sp>
        <p:nvSpPr>
          <p:cNvPr id="4" name="TextBox 3"/>
          <p:cNvSpPr txBox="1"/>
          <p:nvPr/>
        </p:nvSpPr>
        <p:spPr>
          <a:xfrm>
            <a:off x="415313" y="210896"/>
            <a:ext cx="8390018" cy="5262979"/>
          </a:xfrm>
          <a:prstGeom prst="rect">
            <a:avLst/>
          </a:prstGeom>
          <a:noFill/>
        </p:spPr>
        <p:txBody>
          <a:bodyPr wrap="square" rtlCol="0">
            <a:spAutoFit/>
          </a:bodyPr>
          <a:lstStyle/>
          <a:p>
            <a:r>
              <a:rPr lang="en-US" sz="3200" b="1" dirty="0">
                <a:solidFill>
                  <a:srgbClr val="FFFFFF"/>
                </a:solidFill>
              </a:rPr>
              <a:t>Wins for </a:t>
            </a:r>
            <a:r>
              <a:rPr lang="en-US" sz="3200" b="1" dirty="0" smtClean="0">
                <a:solidFill>
                  <a:srgbClr val="FFFFFF"/>
                </a:solidFill>
              </a:rPr>
              <a:t>each province and your </a:t>
            </a:r>
            <a:r>
              <a:rPr lang="en-US" sz="3200" b="1" dirty="0">
                <a:solidFill>
                  <a:srgbClr val="FFFFFF"/>
                </a:solidFill>
              </a:rPr>
              <a:t>institutions</a:t>
            </a:r>
            <a:r>
              <a:rPr lang="en-US" sz="3200" b="1" dirty="0" smtClean="0">
                <a:solidFill>
                  <a:srgbClr val="FFFFFF"/>
                </a:solidFill>
              </a:rPr>
              <a:t>: </a:t>
            </a:r>
          </a:p>
          <a:p>
            <a:endParaRPr lang="en-US" sz="2400" b="1" dirty="0">
              <a:solidFill>
                <a:srgbClr val="FFFFFF"/>
              </a:solidFill>
            </a:endParaRPr>
          </a:p>
          <a:p>
            <a:endParaRPr lang="en-US" b="1" dirty="0" smtClean="0">
              <a:solidFill>
                <a:srgbClr val="FFFFFF"/>
              </a:solidFill>
            </a:endParaRPr>
          </a:p>
          <a:p>
            <a:r>
              <a:rPr lang="en-US" b="1" dirty="0" smtClean="0">
                <a:solidFill>
                  <a:srgbClr val="FFFFFF"/>
                </a:solidFill>
              </a:rPr>
              <a:t>Facilitate </a:t>
            </a:r>
            <a:r>
              <a:rPr lang="en-US" b="1" dirty="0">
                <a:solidFill>
                  <a:srgbClr val="FFFFFF"/>
                </a:solidFill>
              </a:rPr>
              <a:t>hybrid and competency-based learning: </a:t>
            </a:r>
          </a:p>
          <a:p>
            <a:pPr marL="742950" lvl="1" indent="-285750">
              <a:buFont typeface="Arial"/>
              <a:buChar char="•"/>
            </a:pPr>
            <a:r>
              <a:rPr lang="en-US" b="1" dirty="0" smtClean="0">
                <a:solidFill>
                  <a:srgbClr val="FFFFFF"/>
                </a:solidFill>
              </a:rPr>
              <a:t>10000</a:t>
            </a:r>
            <a:r>
              <a:rPr lang="en-US" b="1" dirty="0">
                <a:solidFill>
                  <a:srgbClr val="FFFFFF"/>
                </a:solidFill>
              </a:rPr>
              <a:t>+ video topics in 4 languages, broken down into 300,000+ clips for flipped </a:t>
            </a:r>
            <a:r>
              <a:rPr lang="en-US" b="1" dirty="0" smtClean="0">
                <a:solidFill>
                  <a:srgbClr val="FFFFFF"/>
                </a:solidFill>
              </a:rPr>
              <a:t>classrooms</a:t>
            </a:r>
          </a:p>
          <a:p>
            <a:pPr marL="742950" lvl="1" indent="-285750">
              <a:buFont typeface="Arial"/>
              <a:buChar char="•"/>
            </a:pPr>
            <a:endParaRPr lang="en-US" b="1" dirty="0">
              <a:solidFill>
                <a:srgbClr val="FFFFFF"/>
              </a:solidFill>
            </a:endParaRPr>
          </a:p>
          <a:p>
            <a:r>
              <a:rPr lang="en-US" b="1" dirty="0" smtClean="0">
                <a:solidFill>
                  <a:srgbClr val="FFFFFF"/>
                </a:solidFill>
              </a:rPr>
              <a:t>Dramatically lower </a:t>
            </a:r>
            <a:r>
              <a:rPr lang="en-US" b="1" dirty="0">
                <a:solidFill>
                  <a:srgbClr val="FFFFFF"/>
                </a:solidFill>
              </a:rPr>
              <a:t>price per student, faculty and </a:t>
            </a:r>
            <a:r>
              <a:rPr lang="en-US" b="1" dirty="0" smtClean="0">
                <a:solidFill>
                  <a:srgbClr val="FFFFFF"/>
                </a:solidFill>
              </a:rPr>
              <a:t>staff </a:t>
            </a:r>
            <a:endParaRPr lang="en-US" b="1" dirty="0" smtClean="0">
              <a:solidFill>
                <a:srgbClr val="FFFFFF"/>
              </a:solidFill>
            </a:endParaRPr>
          </a:p>
          <a:p>
            <a:pPr marL="742950" lvl="1" indent="-285750">
              <a:buFont typeface="Arial"/>
              <a:buChar char="•"/>
            </a:pPr>
            <a:endParaRPr lang="en-US" b="1" dirty="0">
              <a:solidFill>
                <a:srgbClr val="FFFFFF"/>
              </a:solidFill>
            </a:endParaRPr>
          </a:p>
          <a:p>
            <a:r>
              <a:rPr lang="en-US" b="1" dirty="0" smtClean="0">
                <a:solidFill>
                  <a:srgbClr val="FFFFFF"/>
                </a:solidFill>
              </a:rPr>
              <a:t>Greater </a:t>
            </a:r>
            <a:r>
              <a:rPr lang="en-US" b="1" dirty="0">
                <a:solidFill>
                  <a:srgbClr val="FFFFFF"/>
                </a:solidFill>
              </a:rPr>
              <a:t>fairness and equality of access:</a:t>
            </a:r>
          </a:p>
          <a:p>
            <a:pPr marL="742950" lvl="1" indent="-285750">
              <a:buFont typeface="Arial"/>
              <a:buChar char="•"/>
            </a:pPr>
            <a:r>
              <a:rPr lang="en-US" b="1" dirty="0">
                <a:solidFill>
                  <a:srgbClr val="FFFFFF"/>
                </a:solidFill>
              </a:rPr>
              <a:t>All participating institutions will benefit from the same volume </a:t>
            </a:r>
            <a:r>
              <a:rPr lang="en-US" b="1" dirty="0" smtClean="0">
                <a:solidFill>
                  <a:srgbClr val="FFFFFF"/>
                </a:solidFill>
              </a:rPr>
              <a:t>discount</a:t>
            </a:r>
          </a:p>
          <a:p>
            <a:pPr marL="742950" lvl="1" indent="-285750">
              <a:buFont typeface="Arial"/>
              <a:buChar char="•"/>
            </a:pPr>
            <a:endParaRPr lang="en-US" b="1" dirty="0">
              <a:solidFill>
                <a:srgbClr val="FFFFFF"/>
              </a:solidFill>
            </a:endParaRPr>
          </a:p>
          <a:p>
            <a:r>
              <a:rPr lang="en-US" b="1" dirty="0" smtClean="0">
                <a:solidFill>
                  <a:srgbClr val="FFFFFF"/>
                </a:solidFill>
              </a:rPr>
              <a:t>Potential phase 2: globally innovative </a:t>
            </a:r>
            <a:r>
              <a:rPr lang="en-US" b="1" dirty="0">
                <a:solidFill>
                  <a:srgbClr val="FFFFFF"/>
                </a:solidFill>
              </a:rPr>
              <a:t>pilot </a:t>
            </a:r>
            <a:r>
              <a:rPr lang="en-US" b="1" dirty="0" smtClean="0">
                <a:solidFill>
                  <a:srgbClr val="FFFFFF"/>
                </a:solidFill>
              </a:rPr>
              <a:t>of data partnership on </a:t>
            </a:r>
            <a:r>
              <a:rPr lang="en-US" b="1" dirty="0">
                <a:solidFill>
                  <a:srgbClr val="FFFFFF"/>
                </a:solidFill>
              </a:rPr>
              <a:t>learning pathways, career clarity </a:t>
            </a:r>
            <a:r>
              <a:rPr lang="en-US" b="1" dirty="0" smtClean="0">
                <a:solidFill>
                  <a:srgbClr val="FFFFFF"/>
                </a:solidFill>
              </a:rPr>
              <a:t>and </a:t>
            </a:r>
            <a:r>
              <a:rPr lang="en-US" b="1" dirty="0">
                <a:solidFill>
                  <a:srgbClr val="FFFFFF"/>
                </a:solidFill>
              </a:rPr>
              <a:t>skills </a:t>
            </a:r>
            <a:r>
              <a:rPr lang="en-US" b="1" dirty="0" smtClean="0">
                <a:solidFill>
                  <a:srgbClr val="FFFFFF"/>
                </a:solidFill>
              </a:rPr>
              <a:t>gaps</a:t>
            </a:r>
          </a:p>
          <a:p>
            <a:endParaRPr lang="en-US" sz="1400" b="1" dirty="0">
              <a:solidFill>
                <a:srgbClr val="FFFFFF"/>
              </a:solidFill>
            </a:endParaRPr>
          </a:p>
        </p:txBody>
      </p:sp>
    </p:spTree>
    <p:extLst>
      <p:ext uri="{BB962C8B-B14F-4D97-AF65-F5344CB8AC3E}">
        <p14:creationId xmlns:p14="http://schemas.microsoft.com/office/powerpoint/2010/main" val="19850721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595867" y="4701257"/>
            <a:ext cx="5998914" cy="973415"/>
            <a:chOff x="1135918" y="5387497"/>
            <a:chExt cx="7042555" cy="1142760"/>
          </a:xfrm>
        </p:grpSpPr>
        <p:grpSp>
          <p:nvGrpSpPr>
            <p:cNvPr id="51" name="Group 50"/>
            <p:cNvGrpSpPr/>
            <p:nvPr/>
          </p:nvGrpSpPr>
          <p:grpSpPr>
            <a:xfrm>
              <a:off x="1567744" y="5387497"/>
              <a:ext cx="6057168" cy="31390"/>
              <a:chOff x="1567744" y="5387497"/>
              <a:chExt cx="6057168" cy="31390"/>
            </a:xfrm>
          </p:grpSpPr>
          <p:cxnSp>
            <p:nvCxnSpPr>
              <p:cNvPr id="24" name="Curved Connector 23"/>
              <p:cNvCxnSpPr>
                <a:stCxn id="19" idx="0"/>
                <a:endCxn id="20" idx="0"/>
              </p:cNvCxnSpPr>
              <p:nvPr/>
            </p:nvCxnSpPr>
            <p:spPr>
              <a:xfrm rot="5400000" flipH="1" flipV="1">
                <a:off x="4580513" y="2374728"/>
                <a:ext cx="31390" cy="6056928"/>
              </a:xfrm>
              <a:prstGeom prst="curvedConnector3">
                <a:avLst>
                  <a:gd name="adj1" fmla="val 2626161"/>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Curved Connector 29"/>
              <p:cNvCxnSpPr>
                <a:stCxn id="19" idx="0"/>
                <a:endCxn id="17" idx="0"/>
              </p:cNvCxnSpPr>
              <p:nvPr/>
            </p:nvCxnSpPr>
            <p:spPr>
              <a:xfrm rot="5400000" flipH="1" flipV="1">
                <a:off x="3974821" y="2980420"/>
                <a:ext cx="31390" cy="4845544"/>
              </a:xfrm>
              <a:prstGeom prst="curvedConnector3">
                <a:avLst>
                  <a:gd name="adj1" fmla="val 2369640"/>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Curved Connector 32"/>
              <p:cNvCxnSpPr>
                <a:stCxn id="19" idx="0"/>
                <a:endCxn id="15" idx="0"/>
              </p:cNvCxnSpPr>
              <p:nvPr/>
            </p:nvCxnSpPr>
            <p:spPr>
              <a:xfrm rot="5400000" flipH="1" flipV="1">
                <a:off x="3369128" y="3586113"/>
                <a:ext cx="31390" cy="3634158"/>
              </a:xfrm>
              <a:prstGeom prst="curvedConnector3">
                <a:avLst>
                  <a:gd name="adj1" fmla="val 2039344"/>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36" name="Curved Connector 35"/>
              <p:cNvCxnSpPr>
                <a:stCxn id="19" idx="0"/>
                <a:endCxn id="16" idx="0"/>
              </p:cNvCxnSpPr>
              <p:nvPr/>
            </p:nvCxnSpPr>
            <p:spPr>
              <a:xfrm rot="5400000" flipH="1" flipV="1">
                <a:off x="2763435" y="4191806"/>
                <a:ext cx="31390" cy="2422772"/>
              </a:xfrm>
              <a:prstGeom prst="curvedConnector3">
                <a:avLst>
                  <a:gd name="adj1" fmla="val 1681523"/>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Curved Connector 38"/>
              <p:cNvCxnSpPr>
                <a:stCxn id="19" idx="0"/>
                <a:endCxn id="18" idx="0"/>
              </p:cNvCxnSpPr>
              <p:nvPr/>
            </p:nvCxnSpPr>
            <p:spPr>
              <a:xfrm rot="5400000" flipH="1" flipV="1">
                <a:off x="2157742" y="4797499"/>
                <a:ext cx="31390" cy="1211386"/>
              </a:xfrm>
              <a:prstGeom prst="curvedConnector3">
                <a:avLst>
                  <a:gd name="adj1" fmla="val 1186078"/>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Curved Connector 40"/>
              <p:cNvCxnSpPr/>
              <p:nvPr/>
            </p:nvCxnSpPr>
            <p:spPr>
              <a:xfrm rot="5400000" flipH="1" flipV="1">
                <a:off x="3369128" y="4797499"/>
                <a:ext cx="31390" cy="1211386"/>
              </a:xfrm>
              <a:prstGeom prst="curvedConnector3">
                <a:avLst>
                  <a:gd name="adj1" fmla="val 1186078"/>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Curved Connector 41"/>
              <p:cNvCxnSpPr/>
              <p:nvPr/>
            </p:nvCxnSpPr>
            <p:spPr>
              <a:xfrm rot="5400000" flipH="1" flipV="1">
                <a:off x="4580752" y="4797499"/>
                <a:ext cx="31390" cy="1211386"/>
              </a:xfrm>
              <a:prstGeom prst="curvedConnector3">
                <a:avLst>
                  <a:gd name="adj1" fmla="val 1186078"/>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Curved Connector 42"/>
              <p:cNvCxnSpPr/>
              <p:nvPr/>
            </p:nvCxnSpPr>
            <p:spPr>
              <a:xfrm rot="5400000" flipH="1" flipV="1">
                <a:off x="5792138" y="4797499"/>
                <a:ext cx="31390" cy="1211386"/>
              </a:xfrm>
              <a:prstGeom prst="curvedConnector3">
                <a:avLst>
                  <a:gd name="adj1" fmla="val 1186078"/>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Curved Connector 43"/>
              <p:cNvCxnSpPr/>
              <p:nvPr/>
            </p:nvCxnSpPr>
            <p:spPr>
              <a:xfrm rot="5400000" flipH="1" flipV="1">
                <a:off x="7003524" y="4797499"/>
                <a:ext cx="31390" cy="1211386"/>
              </a:xfrm>
              <a:prstGeom prst="curvedConnector3">
                <a:avLst>
                  <a:gd name="adj1" fmla="val 1186078"/>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Curved Connector 44"/>
              <p:cNvCxnSpPr/>
              <p:nvPr/>
            </p:nvCxnSpPr>
            <p:spPr>
              <a:xfrm rot="5400000" flipH="1" flipV="1">
                <a:off x="3974821" y="4191806"/>
                <a:ext cx="31390" cy="2422772"/>
              </a:xfrm>
              <a:prstGeom prst="curvedConnector3">
                <a:avLst>
                  <a:gd name="adj1" fmla="val 1681523"/>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Curved Connector 45"/>
              <p:cNvCxnSpPr/>
              <p:nvPr/>
            </p:nvCxnSpPr>
            <p:spPr>
              <a:xfrm rot="5400000" flipH="1" flipV="1">
                <a:off x="5186445" y="4191806"/>
                <a:ext cx="31390" cy="2422772"/>
              </a:xfrm>
              <a:prstGeom prst="curvedConnector3">
                <a:avLst>
                  <a:gd name="adj1" fmla="val 1681523"/>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Curved Connector 46"/>
              <p:cNvCxnSpPr/>
              <p:nvPr/>
            </p:nvCxnSpPr>
            <p:spPr>
              <a:xfrm rot="5400000" flipH="1" flipV="1">
                <a:off x="6397831" y="4191806"/>
                <a:ext cx="31390" cy="2422772"/>
              </a:xfrm>
              <a:prstGeom prst="curvedConnector3">
                <a:avLst>
                  <a:gd name="adj1" fmla="val 1681523"/>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Curved Connector 47"/>
              <p:cNvCxnSpPr/>
              <p:nvPr/>
            </p:nvCxnSpPr>
            <p:spPr>
              <a:xfrm rot="5400000" flipH="1" flipV="1">
                <a:off x="4580514" y="3586113"/>
                <a:ext cx="31390" cy="3634158"/>
              </a:xfrm>
              <a:prstGeom prst="curvedConnector3">
                <a:avLst>
                  <a:gd name="adj1" fmla="val 2039344"/>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Curved Connector 48"/>
              <p:cNvCxnSpPr/>
              <p:nvPr/>
            </p:nvCxnSpPr>
            <p:spPr>
              <a:xfrm rot="5400000" flipH="1" flipV="1">
                <a:off x="5792138" y="3586113"/>
                <a:ext cx="31390" cy="3634158"/>
              </a:xfrm>
              <a:prstGeom prst="curvedConnector3">
                <a:avLst>
                  <a:gd name="adj1" fmla="val 2039344"/>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50" name="Curved Connector 49"/>
              <p:cNvCxnSpPr/>
              <p:nvPr/>
            </p:nvCxnSpPr>
            <p:spPr>
              <a:xfrm rot="5400000" flipH="1" flipV="1">
                <a:off x="5186205" y="2980420"/>
                <a:ext cx="31390" cy="4845544"/>
              </a:xfrm>
              <a:prstGeom prst="curvedConnector3">
                <a:avLst>
                  <a:gd name="adj1" fmla="val 2369640"/>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sp>
          <p:nvSpPr>
            <p:cNvPr id="9" name="TextBox 8"/>
            <p:cNvSpPr txBox="1"/>
            <p:nvPr/>
          </p:nvSpPr>
          <p:spPr>
            <a:xfrm>
              <a:off x="1135918" y="6277332"/>
              <a:ext cx="890281"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Members</a:t>
              </a:r>
              <a:endParaRPr lang="en-US" b="0" dirty="0" err="1">
                <a:solidFill>
                  <a:schemeClr val="bg1">
                    <a:lumMod val="75000"/>
                  </a:schemeClr>
                </a:solidFill>
                <a:latin typeface="Helvetica Neue"/>
                <a:cs typeface="Helvetica Neue"/>
              </a:endParaRPr>
            </a:p>
          </p:txBody>
        </p:sp>
        <p:sp>
          <p:nvSpPr>
            <p:cNvPr id="10" name="TextBox 9"/>
            <p:cNvSpPr txBox="1"/>
            <p:nvPr/>
          </p:nvSpPr>
          <p:spPr>
            <a:xfrm>
              <a:off x="2246016" y="6277332"/>
              <a:ext cx="1073648"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Companies</a:t>
              </a:r>
              <a:endParaRPr lang="en-US" b="0" dirty="0" err="1">
                <a:solidFill>
                  <a:schemeClr val="bg1">
                    <a:lumMod val="75000"/>
                  </a:schemeClr>
                </a:solidFill>
                <a:latin typeface="Helvetica Neue"/>
                <a:cs typeface="Helvetica Neue"/>
              </a:endParaRPr>
            </a:p>
          </p:txBody>
        </p:sp>
        <p:sp>
          <p:nvSpPr>
            <p:cNvPr id="11" name="TextBox 10"/>
            <p:cNvSpPr txBox="1"/>
            <p:nvPr/>
          </p:nvSpPr>
          <p:spPr>
            <a:xfrm>
              <a:off x="3778291" y="6277332"/>
              <a:ext cx="466707"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Jobs</a:t>
              </a:r>
              <a:endParaRPr lang="en-US" b="0" dirty="0" err="1">
                <a:solidFill>
                  <a:schemeClr val="bg1">
                    <a:lumMod val="75000"/>
                  </a:schemeClr>
                </a:solidFill>
                <a:latin typeface="Helvetica Neue"/>
                <a:cs typeface="Helvetica Neue"/>
              </a:endParaRPr>
            </a:p>
          </p:txBody>
        </p:sp>
        <p:sp>
          <p:nvSpPr>
            <p:cNvPr id="12" name="TextBox 11"/>
            <p:cNvSpPr txBox="1"/>
            <p:nvPr/>
          </p:nvSpPr>
          <p:spPr>
            <a:xfrm>
              <a:off x="4965019" y="6277332"/>
              <a:ext cx="496817"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Skills</a:t>
              </a:r>
              <a:endParaRPr lang="en-US" b="0" dirty="0" err="1">
                <a:solidFill>
                  <a:schemeClr val="bg1">
                    <a:lumMod val="75000"/>
                  </a:schemeClr>
                </a:solidFill>
                <a:latin typeface="Helvetica Neue"/>
                <a:cs typeface="Helvetica Neue"/>
              </a:endParaRPr>
            </a:p>
          </p:txBody>
        </p:sp>
        <p:sp>
          <p:nvSpPr>
            <p:cNvPr id="13" name="TextBox 12"/>
            <p:cNvSpPr txBox="1"/>
            <p:nvPr/>
          </p:nvSpPr>
          <p:spPr>
            <a:xfrm>
              <a:off x="6044822" y="6277332"/>
              <a:ext cx="767807"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Schools</a:t>
              </a:r>
              <a:endParaRPr lang="en-US" b="0" dirty="0" err="1">
                <a:solidFill>
                  <a:schemeClr val="bg1">
                    <a:lumMod val="75000"/>
                  </a:schemeClr>
                </a:solidFill>
                <a:latin typeface="Helvetica Neue"/>
                <a:cs typeface="Helvetica Neue"/>
              </a:endParaRPr>
            </a:p>
          </p:txBody>
        </p:sp>
        <p:sp>
          <p:nvSpPr>
            <p:cNvPr id="14" name="TextBox 13"/>
            <p:cNvSpPr txBox="1"/>
            <p:nvPr/>
          </p:nvSpPr>
          <p:spPr>
            <a:xfrm>
              <a:off x="7109565" y="6277332"/>
              <a:ext cx="1068908" cy="252925"/>
            </a:xfrm>
            <a:prstGeom prst="rect">
              <a:avLst/>
            </a:prstGeom>
          </p:spPr>
          <p:txBody>
            <a:bodyPr vert="horz" wrap="none" lIns="0" tIns="0" rIns="0" bIns="0" rtlCol="0">
              <a:spAutoFit/>
            </a:bodyPr>
            <a:lstStyle>
              <a:defPPr>
                <a:defRPr lang="en-US"/>
              </a:defPPr>
              <a:lvl1pPr algn="ctr" defTabSz="321412">
                <a:buClr>
                  <a:schemeClr val="accent1"/>
                </a:buClr>
                <a:defRPr sz="1400" b="1">
                  <a:latin typeface="+mj-lt"/>
                  <a:cs typeface="AvenirNext LT Pro Regular"/>
                </a:defRPr>
              </a:lvl1pPr>
            </a:lstStyle>
            <a:p>
              <a:r>
                <a:rPr lang="en-IE" b="0" dirty="0" smtClean="0">
                  <a:solidFill>
                    <a:schemeClr val="bg1">
                      <a:lumMod val="75000"/>
                    </a:schemeClr>
                  </a:solidFill>
                  <a:latin typeface="Helvetica Neue"/>
                  <a:cs typeface="Helvetica Neue"/>
                </a:rPr>
                <a:t>Knowledge</a:t>
              </a:r>
              <a:endParaRPr lang="en-US" b="0" dirty="0" err="1">
                <a:solidFill>
                  <a:schemeClr val="bg1">
                    <a:lumMod val="75000"/>
                  </a:schemeClr>
                </a:solidFill>
                <a:latin typeface="Helvetica Neue"/>
                <a:cs typeface="Helvetica Neue"/>
              </a:endParaRPr>
            </a:p>
          </p:txBody>
        </p:sp>
        <p:pic>
          <p:nvPicPr>
            <p:cNvPr id="15" name="Picture 14" descr="skill.png"/>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795502" y="5387497"/>
              <a:ext cx="812800" cy="812800"/>
            </a:xfrm>
            <a:prstGeom prst="rect">
              <a:avLst/>
            </a:prstGeom>
          </p:spPr>
        </p:pic>
        <p:pic>
          <p:nvPicPr>
            <p:cNvPr id="16" name="Picture 15" descr="job.png"/>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584116" y="5387497"/>
              <a:ext cx="812800" cy="812800"/>
            </a:xfrm>
            <a:prstGeom prst="rect">
              <a:avLst/>
            </a:prstGeom>
          </p:spPr>
        </p:pic>
        <p:pic>
          <p:nvPicPr>
            <p:cNvPr id="17" name="Picture 16" descr="edu.png"/>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06888" y="5387497"/>
              <a:ext cx="812800" cy="812800"/>
            </a:xfrm>
            <a:prstGeom prst="rect">
              <a:avLst/>
            </a:prstGeom>
          </p:spPr>
        </p:pic>
        <p:pic>
          <p:nvPicPr>
            <p:cNvPr id="18" name="Picture 17" descr="company.png"/>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a:xfrm>
              <a:off x="2372730" y="5387497"/>
              <a:ext cx="812800" cy="812800"/>
            </a:xfrm>
            <a:prstGeom prst="rect">
              <a:avLst/>
            </a:prstGeom>
          </p:spPr>
        </p:pic>
        <p:pic>
          <p:nvPicPr>
            <p:cNvPr id="19" name="Picture 18" descr="member.png"/>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61344" y="5418887"/>
              <a:ext cx="812800" cy="812800"/>
            </a:xfrm>
            <a:prstGeom prst="rect">
              <a:avLst/>
            </a:prstGeom>
          </p:spPr>
        </p:pic>
        <p:pic>
          <p:nvPicPr>
            <p:cNvPr id="20" name="Picture 19" descr="post.png"/>
            <p:cNvPicPr>
              <a:picLocks noChangeAspect="1"/>
            </p:cNvPicPr>
            <p:nvPr/>
          </p:nvPicPr>
          <p:blipFill>
            <a:blip r:embed="rId9">
              <a:duotone>
                <a:schemeClr val="bg2">
                  <a:shade val="45000"/>
                  <a:satMod val="135000"/>
                </a:schemeClr>
                <a:prstClr val="white"/>
              </a:duotone>
              <a:extLst>
                <a:ext uri="{BEBA8EAE-BF5A-486C-A8C5-ECC9F3942E4B}">
                  <a14:imgProps xmlns:a14="http://schemas.microsoft.com/office/drawing/2010/main">
                    <a14:imgLayer r:embed="rId10">
                      <a14:imgEffect>
                        <a14:colorTemperature colorTemp="7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218272" y="5387497"/>
              <a:ext cx="812800" cy="812800"/>
            </a:xfrm>
            <a:prstGeom prst="rect">
              <a:avLst/>
            </a:prstGeom>
          </p:spPr>
        </p:pic>
      </p:grpSp>
      <p:pic>
        <p:nvPicPr>
          <p:cNvPr id="22" name="Picture 21" descr="logo.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96788" y="2089788"/>
            <a:ext cx="1020612" cy="1020612"/>
          </a:xfrm>
          <a:prstGeom prst="roundRect">
            <a:avLst>
              <a:gd name="adj" fmla="val 8594"/>
            </a:avLst>
          </a:prstGeom>
          <a:solidFill>
            <a:srgbClr val="FFFFFF">
              <a:shade val="85000"/>
            </a:srgbClr>
          </a:solidFill>
          <a:ln>
            <a:noFill/>
          </a:ln>
          <a:effectLst>
            <a:reflection blurRad="12700" stA="14000" endPos="28000" dist="12700" dir="5400000" sy="-100000" algn="bl" rotWithShape="0"/>
          </a:effectLst>
        </p:spPr>
      </p:pic>
    </p:spTree>
    <p:extLst>
      <p:ext uri="{BB962C8B-B14F-4D97-AF65-F5344CB8AC3E}">
        <p14:creationId xmlns:p14="http://schemas.microsoft.com/office/powerpoint/2010/main" val="18134329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fld id="{66945400-05C7-2A49-BC95-BB152F5D1F67}" type="slidenum">
              <a:rPr lang="en-US" altLang="en-US" sz="1200">
                <a:solidFill>
                  <a:srgbClr val="878787"/>
                </a:solidFill>
                <a:latin typeface="Calibri" charset="0"/>
                <a:ea typeface="ＭＳ Ｐゴシック" charset="-128"/>
                <a:sym typeface="Calibri" charset="0"/>
              </a:rPr>
              <a:pPr eaLnBrk="1" hangingPunct="1"/>
              <a:t>4</a:t>
            </a:fld>
            <a:endParaRPr lang="en-US" altLang="en-US" sz="1200">
              <a:solidFill>
                <a:srgbClr val="878787"/>
              </a:solidFill>
              <a:latin typeface="Calibri" charset="0"/>
              <a:ea typeface="ＭＳ Ｐゴシック" charset="-128"/>
              <a:sym typeface="Calibri" charset="0"/>
            </a:endParaRPr>
          </a:p>
        </p:txBody>
      </p:sp>
      <p:sp>
        <p:nvSpPr>
          <p:cNvPr id="18433" name="Line 1"/>
          <p:cNvSpPr>
            <a:spLocks noChangeShapeType="1"/>
          </p:cNvSpPr>
          <p:nvPr/>
        </p:nvSpPr>
        <p:spPr bwMode="auto">
          <a:xfrm>
            <a:off x="481013" y="838200"/>
            <a:ext cx="8229600" cy="0"/>
          </a:xfrm>
          <a:prstGeom prst="line">
            <a:avLst/>
          </a:prstGeom>
          <a:noFill/>
          <a:ln w="25400">
            <a:solidFill>
              <a:srgbClr val="4F81BD"/>
            </a:solidFill>
            <a:round/>
            <a:headEnd/>
            <a:tailEnd/>
          </a:ln>
          <a:effectLst>
            <a:outerShdw blurRad="38100" dist="19999" dir="5400000" algn="ctr" rotWithShape="0">
              <a:schemeClr val="bg2">
                <a:alpha val="37999"/>
              </a:schemeClr>
            </a:outerShdw>
          </a:effectLst>
          <a:extLst>
            <a:ext uri="{909E8E84-426E-40DD-AFC4-6F175D3DCCD1}">
              <a14:hiddenFill xmlns:a14="http://schemas.microsoft.com/office/drawing/2010/main">
                <a:noFill/>
              </a14:hiddenFill>
            </a:ext>
          </a:extLst>
        </p:spPr>
        <p:txBody>
          <a:bodyPr lIns="0" tIns="0" rIns="0" bIns="0"/>
          <a:lstStyle/>
          <a:p>
            <a:pPr algn="ctr" defTabSz="914400" fontAlgn="base">
              <a:spcBef>
                <a:spcPct val="0"/>
              </a:spcBef>
              <a:spcAft>
                <a:spcPct val="0"/>
              </a:spcAft>
            </a:pPr>
            <a:endParaRPr lang="en-US" sz="4200" smtClean="0">
              <a:solidFill>
                <a:srgbClr val="000000"/>
              </a:solidFill>
              <a:latin typeface="Gill Sans" charset="0"/>
              <a:sym typeface="Gill Sans" charset="0"/>
              <a:rtl val="0"/>
            </a:endParaRPr>
          </a:p>
        </p:txBody>
      </p:sp>
      <p:sp>
        <p:nvSpPr>
          <p:cNvPr id="18434" name="Line 2"/>
          <p:cNvSpPr>
            <a:spLocks noChangeShapeType="1"/>
          </p:cNvSpPr>
          <p:nvPr/>
        </p:nvSpPr>
        <p:spPr bwMode="auto">
          <a:xfrm>
            <a:off x="249238" y="6172200"/>
            <a:ext cx="8461375" cy="0"/>
          </a:xfrm>
          <a:prstGeom prst="line">
            <a:avLst/>
          </a:prstGeom>
          <a:noFill/>
          <a:ln w="25400">
            <a:solidFill>
              <a:srgbClr val="4F81BD"/>
            </a:solidFill>
            <a:round/>
            <a:headEnd/>
            <a:tailEnd/>
          </a:ln>
          <a:effectLst>
            <a:outerShdw blurRad="38100" dist="19999" dir="5400000" algn="ctr" rotWithShape="0">
              <a:schemeClr val="bg2">
                <a:alpha val="37999"/>
              </a:schemeClr>
            </a:outerShdw>
          </a:effectLst>
          <a:extLst>
            <a:ext uri="{909E8E84-426E-40DD-AFC4-6F175D3DCCD1}">
              <a14:hiddenFill xmlns:a14="http://schemas.microsoft.com/office/drawing/2010/main">
                <a:noFill/>
              </a14:hiddenFill>
            </a:ext>
          </a:extLst>
        </p:spPr>
        <p:txBody>
          <a:bodyPr lIns="0" tIns="0" rIns="0" bIns="0"/>
          <a:lstStyle/>
          <a:p>
            <a:pPr algn="ctr" defTabSz="914400" fontAlgn="base">
              <a:spcBef>
                <a:spcPct val="0"/>
              </a:spcBef>
              <a:spcAft>
                <a:spcPct val="0"/>
              </a:spcAft>
            </a:pPr>
            <a:endParaRPr lang="en-US" sz="4200" smtClean="0">
              <a:solidFill>
                <a:srgbClr val="000000"/>
              </a:solidFill>
              <a:latin typeface="Gill Sans" charset="0"/>
              <a:sym typeface="Gill Sans" charset="0"/>
              <a:rtl val="0"/>
            </a:endParaRPr>
          </a:p>
        </p:txBody>
      </p:sp>
      <p:pic>
        <p:nvPicPr>
          <p:cNvPr id="2150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6223000"/>
            <a:ext cx="409575"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8436" name="Rectangle 4"/>
          <p:cNvSpPr>
            <a:spLocks noGrp="1" noChangeArrowheads="1"/>
          </p:cNvSpPr>
          <p:nvPr>
            <p:ph type="title"/>
          </p:nvPr>
        </p:nvSpPr>
        <p:spPr/>
        <p:txBody>
          <a:bodyPr/>
          <a:lstStyle/>
          <a:p>
            <a:pPr eaLnBrk="1" hangingPunct="1">
              <a:defRPr/>
            </a:pPr>
            <a:endParaRPr lang="en-US" smtClean="0">
              <a:latin typeface="Avenir Book" charset="0"/>
              <a:sym typeface="Avenir Book" charset="0"/>
            </a:endParaRPr>
          </a:p>
        </p:txBody>
      </p:sp>
      <p:sp>
        <p:nvSpPr>
          <p:cNvPr id="18437" name="Rectangle 5"/>
          <p:cNvSpPr>
            <a:spLocks noGrp="1" noChangeArrowheads="1"/>
          </p:cNvSpPr>
          <p:nvPr>
            <p:ph type="body" idx="1"/>
          </p:nvPr>
        </p:nvSpPr>
        <p:spPr/>
        <p:txBody>
          <a:bodyPr/>
          <a:lstStyle/>
          <a:p>
            <a:pPr marL="304800" indent="-304800" eaLnBrk="1" hangingPunct="1">
              <a:spcBef>
                <a:spcPct val="0"/>
              </a:spcBef>
              <a:buFont typeface="Avenir Book" charset="0"/>
              <a:buNone/>
              <a:defRPr/>
            </a:pPr>
            <a:endParaRPr lang="en-US" smtClean="0">
              <a:latin typeface="Times New Roman" charset="0"/>
              <a:ea typeface="ヒラギノ明朝 ProN W3" charset="0"/>
              <a:cs typeface="ヒラギノ明朝 ProN W3" charset="0"/>
              <a:sym typeface="Times New Roman" charset="0"/>
            </a:endParaRPr>
          </a:p>
        </p:txBody>
      </p:sp>
      <p:pic>
        <p:nvPicPr>
          <p:cNvPr id="215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6200"/>
            <a:ext cx="9409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Tree>
    <p:extLst>
      <p:ext uri="{BB962C8B-B14F-4D97-AF65-F5344CB8AC3E}">
        <p14:creationId xmlns:p14="http://schemas.microsoft.com/office/powerpoint/2010/main" val="96555587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 name="Shape 30"/>
          <p:cNvSpPr/>
          <p:nvPr/>
        </p:nvSpPr>
        <p:spPr>
          <a:xfrm>
            <a:off x="-6512" y="-19560"/>
            <a:ext cx="9270828" cy="6890700"/>
          </a:xfrm>
          <a:prstGeom prst="rect">
            <a:avLst/>
          </a:prstGeom>
          <a:solidFill>
            <a:srgbClr val="FF6666"/>
          </a:solidFill>
          <a:ln w="19050" cap="flat">
            <a:noFill/>
            <a:prstDash val="solid"/>
            <a:round/>
            <a:headEnd type="none" w="med" len="med"/>
            <a:tailEnd type="none" w="med" len="med"/>
          </a:ln>
        </p:spPr>
        <p:txBody>
          <a:bodyPr lIns="91425" tIns="91425" rIns="91425" bIns="91425" anchor="ctr" anchorCtr="0">
            <a:noAutofit/>
          </a:bodyPr>
          <a:lstStyle/>
          <a:p>
            <a:endParaRPr/>
          </a:p>
        </p:txBody>
      </p:sp>
      <p:sp>
        <p:nvSpPr>
          <p:cNvPr id="62" name="Shape 62"/>
          <p:cNvSpPr txBox="1">
            <a:spLocks noGrp="1"/>
          </p:cNvSpPr>
          <p:nvPr>
            <p:ph type="ctrTitle"/>
          </p:nvPr>
        </p:nvSpPr>
        <p:spPr>
          <a:xfrm>
            <a:off x="660400" y="2279146"/>
            <a:ext cx="7772400" cy="1546500"/>
          </a:xfrm>
          <a:prstGeom prst="rect">
            <a:avLst/>
          </a:prstGeom>
        </p:spPr>
        <p:txBody>
          <a:bodyPr lIns="91425" tIns="91425" rIns="91425" bIns="91425" anchor="b" anchorCtr="0">
            <a:noAutofit/>
          </a:bodyPr>
          <a:lstStyle/>
          <a:p>
            <a:pPr algn="l"/>
            <a:r>
              <a:rPr lang="en-CA" sz="6000" dirty="0" smtClean="0">
                <a:solidFill>
                  <a:srgbClr val="000000"/>
                </a:solidFill>
              </a:rPr>
              <a:t/>
            </a:r>
            <a:br>
              <a:rPr lang="en-CA" sz="6000" dirty="0" smtClean="0">
                <a:solidFill>
                  <a:srgbClr val="000000"/>
                </a:solidFill>
              </a:rPr>
            </a:br>
            <a:r>
              <a:rPr lang="en" sz="6000" dirty="0" smtClean="0">
                <a:solidFill>
                  <a:schemeClr val="tx2">
                    <a:lumMod val="25000"/>
                  </a:schemeClr>
                </a:solidFill>
              </a:rPr>
              <a:t>"Software Is Eating The World”</a:t>
            </a:r>
            <a:r>
              <a:rPr lang="en-CA" sz="2000" dirty="0">
                <a:solidFill>
                  <a:schemeClr val="bg1"/>
                </a:solidFill>
              </a:rPr>
              <a:t>M</a:t>
            </a:r>
            <a:r>
              <a:rPr lang="en" sz="2000" dirty="0" smtClean="0">
                <a:solidFill>
                  <a:schemeClr val="bg1"/>
                </a:solidFill>
              </a:rPr>
              <a:t>arc</a:t>
            </a:r>
            <a:r>
              <a:rPr lang="en" sz="2000" dirty="0" smtClean="0">
                <a:solidFill>
                  <a:schemeClr val="tx2">
                    <a:lumMod val="25000"/>
                  </a:schemeClr>
                </a:solidFill>
              </a:rPr>
              <a:t> </a:t>
            </a:r>
            <a:r>
              <a:rPr lang="en" sz="2000" dirty="0" smtClean="0">
                <a:solidFill>
                  <a:schemeClr val="bg1"/>
                </a:solidFill>
              </a:rPr>
              <a:t>Andreessen</a:t>
            </a:r>
            <a:r>
              <a:rPr lang="en" sz="2000" dirty="0">
                <a:solidFill>
                  <a:schemeClr val="bg1"/>
                </a:solidFill>
              </a:rPr>
              <a:t>, Aug 2011</a:t>
            </a:r>
            <a:r>
              <a:rPr lang="en" sz="6000" dirty="0"/>
              <a:t/>
            </a:r>
            <a:br>
              <a:rPr lang="en" sz="6000" dirty="0"/>
            </a:br>
            <a:endParaRPr lang="en" sz="6000" dirty="0">
              <a:solidFill>
                <a:srgbClr val="000000"/>
              </a:solidFill>
            </a:endParaRPr>
          </a:p>
        </p:txBody>
      </p:sp>
      <p:sp>
        <p:nvSpPr>
          <p:cNvPr id="64" name="Shape 64"/>
          <p:cNvSpPr txBox="1"/>
          <p:nvPr/>
        </p:nvSpPr>
        <p:spPr>
          <a:xfrm>
            <a:off x="660400" y="3970337"/>
            <a:ext cx="7928999" cy="2357100"/>
          </a:xfrm>
          <a:prstGeom prst="rect">
            <a:avLst/>
          </a:prstGeom>
        </p:spPr>
        <p:txBody>
          <a:bodyPr lIns="91425" tIns="91425" rIns="91425" bIns="91425" anchor="ctr" anchorCtr="0">
            <a:noAutofit/>
          </a:bodyPr>
          <a:lstStyle/>
          <a:p>
            <a:pPr>
              <a:lnSpc>
                <a:spcPct val="110000"/>
              </a:lnSpc>
              <a:spcBef>
                <a:spcPts val="2400"/>
              </a:spcBef>
              <a:spcAft>
                <a:spcPts val="600"/>
              </a:spcAft>
            </a:pPr>
            <a:r>
              <a:rPr lang="en" sz="3600" b="1" dirty="0" smtClean="0">
                <a:solidFill>
                  <a:schemeClr val="tx2">
                    <a:lumMod val="25000"/>
                  </a:schemeClr>
                </a:solidFill>
              </a:rPr>
              <a:t>Buy A 10x Software Developer:</a:t>
            </a:r>
            <a:r>
              <a:rPr lang="en-CA" sz="3600" b="1" dirty="0" smtClean="0">
                <a:solidFill>
                  <a:schemeClr val="tx2">
                    <a:lumMod val="25000"/>
                  </a:schemeClr>
                </a:solidFill>
              </a:rPr>
              <a:t> </a:t>
            </a:r>
            <a:r>
              <a:rPr lang="en" sz="3600" b="1" dirty="0" smtClean="0">
                <a:solidFill>
                  <a:schemeClr val="tx2">
                    <a:lumMod val="25000"/>
                  </a:schemeClr>
                </a:solidFill>
              </a:rPr>
              <a:t>Its The Best Investment You Can Make…</a:t>
            </a:r>
            <a:r>
              <a:rPr lang="en-CA" sz="3600" b="1" dirty="0" smtClean="0">
                <a:solidFill>
                  <a:schemeClr val="tx2">
                    <a:lumMod val="25000"/>
                  </a:schemeClr>
                </a:solidFill>
              </a:rPr>
              <a:t> </a:t>
            </a:r>
            <a:r>
              <a:rPr lang="en" sz="2000" b="1" dirty="0" smtClean="0">
                <a:solidFill>
                  <a:schemeClr val="bg1"/>
                </a:solidFill>
              </a:rPr>
              <a:t>Venkatesh </a:t>
            </a:r>
            <a:r>
              <a:rPr lang="en" sz="2000" b="1" dirty="0">
                <a:solidFill>
                  <a:schemeClr val="bg1"/>
                </a:solidFill>
              </a:rPr>
              <a:t>Rao, April 2016</a:t>
            </a:r>
          </a:p>
          <a:p>
            <a:pPr lvl="0" rtl="0">
              <a:lnSpc>
                <a:spcPct val="115000"/>
              </a:lnSpc>
              <a:spcBef>
                <a:spcPts val="2400"/>
              </a:spcBef>
              <a:spcAft>
                <a:spcPts val="600"/>
              </a:spcAft>
              <a:buNone/>
            </a:pPr>
            <a:endParaRPr lang="en" sz="3600" b="1" dirty="0">
              <a:solidFill>
                <a:srgbClr val="333333"/>
              </a:solidFill>
            </a:endParaRPr>
          </a:p>
        </p:txBody>
      </p:sp>
      <p:cxnSp>
        <p:nvCxnSpPr>
          <p:cNvPr id="7" name="Shape 33"/>
          <p:cNvCxnSpPr/>
          <p:nvPr/>
        </p:nvCxnSpPr>
        <p:spPr>
          <a:xfrm>
            <a:off x="761613" y="3346471"/>
            <a:ext cx="7262100" cy="0"/>
          </a:xfrm>
          <a:prstGeom prst="straightConnector1">
            <a:avLst/>
          </a:prstGeom>
          <a:noFill/>
          <a:ln w="19050" cap="flat">
            <a:solidFill>
              <a:srgbClr val="FFFFFF"/>
            </a:solidFill>
            <a:prstDash val="dot"/>
            <a:round/>
            <a:headEnd type="none" w="lg" len="lg"/>
            <a:tailEnd type="none" w="lg" len="lg"/>
          </a:ln>
        </p:spPr>
      </p:cxnSp>
    </p:spTree>
    <p:extLst>
      <p:ext uri="{BB962C8B-B14F-4D97-AF65-F5344CB8AC3E}">
        <p14:creationId xmlns:p14="http://schemas.microsoft.com/office/powerpoint/2010/main" val="83786158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p:cNvSpPr>
          <p:nvPr/>
        </p:nvSpPr>
        <p:spPr bwMode="auto">
          <a:xfrm>
            <a:off x="1500187" y="3205758"/>
            <a:ext cx="6152555" cy="17055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lnSpc>
                <a:spcPct val="110000"/>
              </a:lnSpc>
              <a:spcBef>
                <a:spcPct val="0"/>
              </a:spcBef>
              <a:spcAft>
                <a:spcPct val="0"/>
              </a:spcAft>
            </a:pPr>
            <a:r>
              <a:rPr lang="en-US" altLang="en-US" sz="3500">
                <a:latin typeface="Georgia" pitchFamily="18" charset="0"/>
                <a:ea typeface="MS PGothic" pitchFamily="34" charset="-128"/>
                <a:sym typeface="Georgia" pitchFamily="18" charset="0"/>
              </a:rPr>
              <a:t>Create economic opportunity for every member of the global workforce</a:t>
            </a:r>
          </a:p>
        </p:txBody>
      </p:sp>
      <p:sp>
        <p:nvSpPr>
          <p:cNvPr id="39938" name="Rectangle 2"/>
          <p:cNvSpPr>
            <a:spLocks/>
          </p:cNvSpPr>
          <p:nvPr/>
        </p:nvSpPr>
        <p:spPr bwMode="auto">
          <a:xfrm>
            <a:off x="428625" y="2500319"/>
            <a:ext cx="8286750" cy="3661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2100" dirty="0">
                <a:solidFill>
                  <a:srgbClr val="CCCCCC"/>
                </a:solidFill>
                <a:ea typeface="MS PGothic" pitchFamily="34" charset="-128"/>
              </a:rPr>
              <a:t>Our vision</a:t>
            </a:r>
          </a:p>
        </p:txBody>
      </p:sp>
      <p:grpSp>
        <p:nvGrpSpPr>
          <p:cNvPr id="39939" name="Group 5"/>
          <p:cNvGrpSpPr>
            <a:grpSpLocks/>
          </p:cNvGrpSpPr>
          <p:nvPr/>
        </p:nvGrpSpPr>
        <p:grpSpPr bwMode="auto">
          <a:xfrm>
            <a:off x="4193605" y="1540371"/>
            <a:ext cx="750094" cy="750094"/>
            <a:chOff x="0" y="0"/>
            <a:chExt cx="672" cy="672"/>
          </a:xfrm>
        </p:grpSpPr>
        <p:sp>
          <p:nvSpPr>
            <p:cNvPr id="39940" name="AutoShape 3"/>
            <p:cNvSpPr>
              <a:spLocks/>
            </p:cNvSpPr>
            <p:nvPr/>
          </p:nvSpPr>
          <p:spPr bwMode="auto">
            <a:xfrm>
              <a:off x="0" y="0"/>
              <a:ext cx="672" cy="672"/>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a:ext uri="{91240B29-F687-4f45-9708-019B960494DF}">
                <a14:hiddenLine xmlns="" xmlns:a14="http://schemas.microsoft.com/office/drawing/2010/main" w="12700" cap="flat">
                  <a:solidFill>
                    <a:srgbClr val="000000"/>
                  </a:solidFill>
                  <a:miter lim="800000"/>
                  <a:headEnd type="none" w="med" len="med"/>
                  <a:tailEnd type="none" w="med" len="med"/>
                </a14:hiddenLine>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pic>
          <p:nvPicPr>
            <p:cNvPr id="3994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 y="230"/>
              <a:ext cx="273" cy="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13840260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403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717" y="910828"/>
            <a:ext cx="5046389" cy="5036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76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802" y="-1285875"/>
            <a:ext cx="9456539" cy="94386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768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27" y="-1044773"/>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768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6" y="-1035844"/>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7680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56" y="-1035844"/>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7680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156" y="-1035844"/>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7680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156" y="-1035844"/>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7680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156" y="-1035844"/>
            <a:ext cx="8928572" cy="8928572"/>
          </a:xfrm>
          <a:prstGeom prst="rect">
            <a:avLst/>
          </a:prstGeom>
          <a:noFill/>
          <a:ln>
            <a:noFill/>
          </a:ln>
          <a:extLst>
            <a:ext uri="{909E8E84-426E-40dd-AFC4-6F175D3DCCD1}">
              <a14:hiddenFill xmlns="" xmlns:a14="http://schemas.microsoft.com/office/drawing/2010/main">
                <a:solidFill>
                  <a:srgbClr val="FFFFFF">
                    <a:alpha val="56078"/>
                  </a:srgbClr>
                </a:solidFill>
              </a14:hiddenFill>
            </a:ext>
            <a:ext uri="{91240B29-F687-4f45-9708-019B960494DF}">
              <a14:hiddenLine xmlns="" xmlns:a14="http://schemas.microsoft.com/office/drawing/2010/main" w="12700">
                <a:solidFill>
                  <a:srgbClr val="000000">
                    <a:alpha val="56078"/>
                  </a:srgbClr>
                </a:solidFill>
                <a:miter lim="800000"/>
                <a:headEnd/>
                <a:tailEnd/>
              </a14:hiddenLine>
            </a:ext>
          </a:extLst>
        </p:spPr>
      </p:pic>
      <p:pic>
        <p:nvPicPr>
          <p:cNvPr id="44042"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alpha val="50195"/>
                  </a:srgbClr>
                </a:solidFill>
              </a14:hiddenFill>
            </a:ext>
            <a:ext uri="{91240B29-F687-4f45-9708-019B960494DF}">
              <a14:hiddenLine xmlns="" xmlns:a14="http://schemas.microsoft.com/office/drawing/2010/main" w="12700">
                <a:solidFill>
                  <a:srgbClr val="000000">
                    <a:alpha val="50195"/>
                  </a:srgbClr>
                </a:solidFill>
                <a:miter lim="800000"/>
                <a:headEnd/>
                <a:tailEnd/>
              </a14:hiddenLine>
            </a:ext>
          </a:extLst>
        </p:spPr>
      </p:pic>
      <p:grpSp>
        <p:nvGrpSpPr>
          <p:cNvPr id="44043" name="Group 12"/>
          <p:cNvGrpSpPr>
            <a:grpSpLocks/>
          </p:cNvGrpSpPr>
          <p:nvPr/>
        </p:nvGrpSpPr>
        <p:grpSpPr bwMode="auto">
          <a:xfrm>
            <a:off x="-544711" y="2592960"/>
            <a:ext cx="10232306" cy="1188764"/>
            <a:chOff x="0" y="0"/>
            <a:chExt cx="9168" cy="1064"/>
          </a:xfrm>
        </p:grpSpPr>
        <p:sp>
          <p:nvSpPr>
            <p:cNvPr id="44047" name="Rectangle 10"/>
            <p:cNvSpPr>
              <a:spLocks/>
            </p:cNvSpPr>
            <p:nvPr/>
          </p:nvSpPr>
          <p:spPr bwMode="auto">
            <a:xfrm>
              <a:off x="0" y="504"/>
              <a:ext cx="9168" cy="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lvl1pPr eaLnBrk="0" hangingPunct="0">
                <a:defRPr sz="4000">
                  <a:solidFill>
                    <a:srgbClr val="FFFFFF"/>
                  </a:solidFill>
                  <a:latin typeface="Arial" pitchFamily="34" charset="0"/>
                  <a:ea typeface="ヒラギノ角ゴ ProN W3" charset="-128"/>
                  <a:sym typeface="Arial" pitchFamily="34" charset="0"/>
                </a:defRPr>
              </a:lvl1pPr>
              <a:lvl2pPr marL="742950" indent="-285750" eaLnBrk="0" hangingPunct="0">
                <a:defRPr sz="4000">
                  <a:solidFill>
                    <a:srgbClr val="FFFFFF"/>
                  </a:solidFill>
                  <a:latin typeface="Arial" pitchFamily="34" charset="0"/>
                  <a:ea typeface="ヒラギノ角ゴ ProN W3" charset="-128"/>
                  <a:sym typeface="Arial" pitchFamily="34" charset="0"/>
                </a:defRPr>
              </a:lvl2pPr>
              <a:lvl3pPr marL="1143000" indent="-228600" eaLnBrk="0" hangingPunct="0">
                <a:defRPr sz="4000">
                  <a:solidFill>
                    <a:srgbClr val="FFFFFF"/>
                  </a:solidFill>
                  <a:latin typeface="Arial" pitchFamily="34" charset="0"/>
                  <a:ea typeface="ヒラギノ角ゴ ProN W3" charset="-128"/>
                  <a:sym typeface="Arial" pitchFamily="34" charset="0"/>
                </a:defRPr>
              </a:lvl3pPr>
              <a:lvl4pPr marL="1600200" indent="-228600" eaLnBrk="0" hangingPunct="0">
                <a:defRPr sz="4000">
                  <a:solidFill>
                    <a:srgbClr val="FFFFFF"/>
                  </a:solidFill>
                  <a:latin typeface="Arial" pitchFamily="34" charset="0"/>
                  <a:ea typeface="ヒラギノ角ゴ ProN W3" charset="-128"/>
                  <a:sym typeface="Arial" pitchFamily="34" charset="0"/>
                </a:defRPr>
              </a:lvl4pPr>
              <a:lvl5pPr marL="2057400" indent="-228600" eaLnBrk="0" hangingPunct="0">
                <a:defRPr sz="4000">
                  <a:solidFill>
                    <a:srgbClr val="FFFFFF"/>
                  </a:solidFill>
                  <a:latin typeface="Arial" pitchFamily="34" charset="0"/>
                  <a:ea typeface="ヒラギノ角ゴ ProN W3" charset="-128"/>
                  <a:sym typeface="Arial" pitchFamily="34" charset="0"/>
                </a:defRPr>
              </a:lvl5pPr>
              <a:lvl6pPr marL="25146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6pPr>
              <a:lvl7pPr marL="29718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7pPr>
              <a:lvl8pPr marL="34290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8pPr>
              <a:lvl9pPr marL="3886200" indent="-228600" algn="ctr" eaLnBrk="0" fontAlgn="base" hangingPunct="0">
                <a:spcBef>
                  <a:spcPct val="0"/>
                </a:spcBef>
                <a:spcAft>
                  <a:spcPct val="0"/>
                </a:spcAft>
                <a:defRPr sz="4000">
                  <a:solidFill>
                    <a:srgbClr val="FFFFFF"/>
                  </a:solidFill>
                  <a:latin typeface="Arial" pitchFamily="34" charset="0"/>
                  <a:ea typeface="ヒラギノ角ゴ ProN W3" charset="-128"/>
                  <a:sym typeface="Arial" pitchFamily="34" charset="0"/>
                </a:defRPr>
              </a:lvl9pPr>
            </a:lstStyle>
            <a:p>
              <a:pPr algn="ctr" defTabSz="642915" eaLnBrk="1" fontAlgn="base" hangingPunct="1">
                <a:spcBef>
                  <a:spcPct val="0"/>
                </a:spcBef>
                <a:spcAft>
                  <a:spcPct val="0"/>
                </a:spcAft>
              </a:pPr>
              <a:r>
                <a:rPr lang="en-US" altLang="en-US" sz="3900">
                  <a:ea typeface="MS PGothic" pitchFamily="34" charset="-128"/>
                </a:rPr>
                <a:t>THE ECONOMIC GRAPH</a:t>
              </a:r>
            </a:p>
          </p:txBody>
        </p:sp>
        <p:pic>
          <p:nvPicPr>
            <p:cNvPr id="44048"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33" y="0"/>
              <a:ext cx="296" cy="2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sp>
        <p:nvSpPr>
          <p:cNvPr id="44044" name="Line 13"/>
          <p:cNvSpPr>
            <a:spLocks noChangeShapeType="1"/>
          </p:cNvSpPr>
          <p:nvPr/>
        </p:nvSpPr>
        <p:spPr bwMode="auto">
          <a:xfrm>
            <a:off x="610570" y="2750344"/>
            <a:ext cx="3646661" cy="0"/>
          </a:xfrm>
          <a:prstGeom prst="line">
            <a:avLst/>
          </a:prstGeom>
          <a:noFill/>
          <a:ln w="25400">
            <a:solidFill>
              <a:srgbClr val="CACCCE"/>
            </a:solidFill>
            <a:miter lim="800000"/>
            <a:headEnd/>
            <a:tailEnd/>
          </a:ln>
          <a:extLst>
            <a:ext uri="{909E8E84-426E-40dd-AFC4-6F175D3DCCD1}">
              <a14:hiddenFill xmlns="" xmlns:a14="http://schemas.microsoft.com/office/drawing/2010/main">
                <a:noFill/>
              </a14:hiddenFill>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44045" name="Line 14"/>
          <p:cNvSpPr>
            <a:spLocks noChangeShapeType="1"/>
          </p:cNvSpPr>
          <p:nvPr/>
        </p:nvSpPr>
        <p:spPr bwMode="auto">
          <a:xfrm>
            <a:off x="4883431" y="2750344"/>
            <a:ext cx="3645545" cy="0"/>
          </a:xfrm>
          <a:prstGeom prst="line">
            <a:avLst/>
          </a:prstGeom>
          <a:noFill/>
          <a:ln w="25400">
            <a:solidFill>
              <a:srgbClr val="CACCCE"/>
            </a:solidFill>
            <a:miter lim="800000"/>
            <a:headEnd/>
            <a:tailEnd/>
          </a:ln>
          <a:extLst>
            <a:ext uri="{909E8E84-426E-40dd-AFC4-6F175D3DCCD1}">
              <a14:hiddenFill xmlns="" xmlns:a14="http://schemas.microsoft.com/office/drawing/2010/main">
                <a:noFill/>
              </a14:hiddenFill>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
        <p:nvSpPr>
          <p:cNvPr id="44046" name="Line 15"/>
          <p:cNvSpPr>
            <a:spLocks noChangeShapeType="1"/>
          </p:cNvSpPr>
          <p:nvPr/>
        </p:nvSpPr>
        <p:spPr bwMode="auto">
          <a:xfrm>
            <a:off x="606110" y="4063008"/>
            <a:ext cx="7921749" cy="0"/>
          </a:xfrm>
          <a:prstGeom prst="line">
            <a:avLst/>
          </a:prstGeom>
          <a:noFill/>
          <a:ln w="25400">
            <a:solidFill>
              <a:srgbClr val="CACCCE"/>
            </a:solidFill>
            <a:miter lim="800000"/>
            <a:headEnd/>
            <a:tailEnd/>
          </a:ln>
          <a:extLst>
            <a:ext uri="{909E8E84-426E-40dd-AFC4-6F175D3DCCD1}">
              <a14:hiddenFill xmlns="" xmlns:a14="http://schemas.microsoft.com/office/drawing/2010/main">
                <a:noFill/>
              </a14:hiddenFill>
            </a:ext>
          </a:extLst>
        </p:spPr>
        <p:txBody>
          <a:bodyPr lIns="0" tIns="0" rIns="0" bIns="0"/>
          <a:lstStyle/>
          <a:p>
            <a:pPr algn="ctr" defTabSz="642915" fontAlgn="base">
              <a:spcBef>
                <a:spcPct val="0"/>
              </a:spcBef>
              <a:spcAft>
                <a:spcPct val="0"/>
              </a:spcAft>
            </a:pPr>
            <a:endParaRPr lang="en-US" sz="2800">
              <a:solidFill>
                <a:srgbClr val="FFFFFF"/>
              </a:solidFill>
              <a:sym typeface="Arial" pitchFamily="34" charset="0"/>
            </a:endParaRPr>
          </a:p>
        </p:txBody>
      </p:sp>
    </p:spTree>
    <p:extLst>
      <p:ext uri="{BB962C8B-B14F-4D97-AF65-F5344CB8AC3E}">
        <p14:creationId xmlns:p14="http://schemas.microsoft.com/office/powerpoint/2010/main" val="38882846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p:cTn id="7" dur="500" fill="hold"/>
                                        <p:tgtEl>
                                          <p:spTgt spid="76804"/>
                                        </p:tgtEl>
                                        <p:attrNameLst>
                                          <p:attrName>ppt_w</p:attrName>
                                        </p:attrNameLst>
                                      </p:cBhvr>
                                      <p:tavLst>
                                        <p:tav tm="0">
                                          <p:val>
                                            <p:fltVal val="0"/>
                                          </p:val>
                                        </p:tav>
                                        <p:tav tm="100000">
                                          <p:val>
                                            <p:strVal val="#ppt_w"/>
                                          </p:val>
                                        </p:tav>
                                      </p:tavLst>
                                    </p:anim>
                                    <p:anim calcmode="lin" valueType="num">
                                      <p:cBhvr>
                                        <p:cTn id="8" dur="500" fill="hold"/>
                                        <p:tgtEl>
                                          <p:spTgt spid="76804"/>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16" fill="hold" nodeType="afterEffect">
                                  <p:stCondLst>
                                    <p:cond delay="100"/>
                                  </p:stCondLst>
                                  <p:childTnLst>
                                    <p:set>
                                      <p:cBhvr>
                                        <p:cTn id="11" dur="1" fill="hold">
                                          <p:stCondLst>
                                            <p:cond delay="0"/>
                                          </p:stCondLst>
                                        </p:cTn>
                                        <p:tgtEl>
                                          <p:spTgt spid="76805"/>
                                        </p:tgtEl>
                                        <p:attrNameLst>
                                          <p:attrName>style.visibility</p:attrName>
                                        </p:attrNameLst>
                                      </p:cBhvr>
                                      <p:to>
                                        <p:strVal val="visible"/>
                                      </p:to>
                                    </p:set>
                                    <p:anim calcmode="lin" valueType="num">
                                      <p:cBhvr>
                                        <p:cTn id="12" dur="500" fill="hold"/>
                                        <p:tgtEl>
                                          <p:spTgt spid="76805"/>
                                        </p:tgtEl>
                                        <p:attrNameLst>
                                          <p:attrName>ppt_w</p:attrName>
                                        </p:attrNameLst>
                                      </p:cBhvr>
                                      <p:tavLst>
                                        <p:tav tm="0">
                                          <p:val>
                                            <p:fltVal val="0"/>
                                          </p:val>
                                        </p:tav>
                                        <p:tav tm="100000">
                                          <p:val>
                                            <p:strVal val="#ppt_w"/>
                                          </p:val>
                                        </p:tav>
                                      </p:tavLst>
                                    </p:anim>
                                    <p:anim calcmode="lin" valueType="num">
                                      <p:cBhvr>
                                        <p:cTn id="13" dur="500" fill="hold"/>
                                        <p:tgtEl>
                                          <p:spTgt spid="76805"/>
                                        </p:tgtEl>
                                        <p:attrNameLst>
                                          <p:attrName>ppt_h</p:attrName>
                                        </p:attrNameLst>
                                      </p:cBhvr>
                                      <p:tavLst>
                                        <p:tav tm="0">
                                          <p:val>
                                            <p:fltVal val="0"/>
                                          </p:val>
                                        </p:tav>
                                        <p:tav tm="100000">
                                          <p:val>
                                            <p:strVal val="#ppt_h"/>
                                          </p:val>
                                        </p:tav>
                                      </p:tavLst>
                                    </p:anim>
                                  </p:childTnLst>
                                </p:cTn>
                              </p:par>
                            </p:childTnLst>
                          </p:cTn>
                        </p:par>
                        <p:par>
                          <p:cTn id="14" fill="hold" nodeType="afterGroup">
                            <p:stCondLst>
                              <p:cond delay="1100"/>
                            </p:stCondLst>
                            <p:childTnLst>
                              <p:par>
                                <p:cTn id="15" presetID="23" presetClass="entr" presetSubtype="16" fill="hold" nodeType="afterEffect">
                                  <p:stCondLst>
                                    <p:cond delay="100"/>
                                  </p:stCondLst>
                                  <p:childTnLst>
                                    <p:set>
                                      <p:cBhvr>
                                        <p:cTn id="16" dur="1" fill="hold">
                                          <p:stCondLst>
                                            <p:cond delay="0"/>
                                          </p:stCondLst>
                                        </p:cTn>
                                        <p:tgtEl>
                                          <p:spTgt spid="76806"/>
                                        </p:tgtEl>
                                        <p:attrNameLst>
                                          <p:attrName>style.visibility</p:attrName>
                                        </p:attrNameLst>
                                      </p:cBhvr>
                                      <p:to>
                                        <p:strVal val="visible"/>
                                      </p:to>
                                    </p:set>
                                    <p:anim calcmode="lin" valueType="num">
                                      <p:cBhvr>
                                        <p:cTn id="17" dur="500" fill="hold"/>
                                        <p:tgtEl>
                                          <p:spTgt spid="76806"/>
                                        </p:tgtEl>
                                        <p:attrNameLst>
                                          <p:attrName>ppt_w</p:attrName>
                                        </p:attrNameLst>
                                      </p:cBhvr>
                                      <p:tavLst>
                                        <p:tav tm="0">
                                          <p:val>
                                            <p:fltVal val="0"/>
                                          </p:val>
                                        </p:tav>
                                        <p:tav tm="100000">
                                          <p:val>
                                            <p:strVal val="#ppt_w"/>
                                          </p:val>
                                        </p:tav>
                                      </p:tavLst>
                                    </p:anim>
                                    <p:anim calcmode="lin" valueType="num">
                                      <p:cBhvr>
                                        <p:cTn id="18" dur="500" fill="hold"/>
                                        <p:tgtEl>
                                          <p:spTgt spid="76806"/>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700"/>
                            </p:stCondLst>
                            <p:childTnLst>
                              <p:par>
                                <p:cTn id="20" presetID="23" presetClass="entr" presetSubtype="16" fill="hold" nodeType="afterEffect">
                                  <p:stCondLst>
                                    <p:cond delay="100"/>
                                  </p:stCondLst>
                                  <p:childTnLst>
                                    <p:set>
                                      <p:cBhvr>
                                        <p:cTn id="21" dur="1" fill="hold">
                                          <p:stCondLst>
                                            <p:cond delay="0"/>
                                          </p:stCondLst>
                                        </p:cTn>
                                        <p:tgtEl>
                                          <p:spTgt spid="76807"/>
                                        </p:tgtEl>
                                        <p:attrNameLst>
                                          <p:attrName>style.visibility</p:attrName>
                                        </p:attrNameLst>
                                      </p:cBhvr>
                                      <p:to>
                                        <p:strVal val="visible"/>
                                      </p:to>
                                    </p:set>
                                    <p:anim calcmode="lin" valueType="num">
                                      <p:cBhvr>
                                        <p:cTn id="22" dur="500" fill="hold"/>
                                        <p:tgtEl>
                                          <p:spTgt spid="76807"/>
                                        </p:tgtEl>
                                        <p:attrNameLst>
                                          <p:attrName>ppt_w</p:attrName>
                                        </p:attrNameLst>
                                      </p:cBhvr>
                                      <p:tavLst>
                                        <p:tav tm="0">
                                          <p:val>
                                            <p:fltVal val="0"/>
                                          </p:val>
                                        </p:tav>
                                        <p:tav tm="100000">
                                          <p:val>
                                            <p:strVal val="#ppt_w"/>
                                          </p:val>
                                        </p:tav>
                                      </p:tavLst>
                                    </p:anim>
                                    <p:anim calcmode="lin" valueType="num">
                                      <p:cBhvr>
                                        <p:cTn id="23" dur="500" fill="hold"/>
                                        <p:tgtEl>
                                          <p:spTgt spid="76807"/>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300"/>
                            </p:stCondLst>
                            <p:childTnLst>
                              <p:par>
                                <p:cTn id="25" presetID="23" presetClass="entr" presetSubtype="16" fill="hold" nodeType="afterEffect">
                                  <p:stCondLst>
                                    <p:cond delay="100"/>
                                  </p:stCondLst>
                                  <p:childTnLst>
                                    <p:set>
                                      <p:cBhvr>
                                        <p:cTn id="26" dur="1" fill="hold">
                                          <p:stCondLst>
                                            <p:cond delay="0"/>
                                          </p:stCondLst>
                                        </p:cTn>
                                        <p:tgtEl>
                                          <p:spTgt spid="76808"/>
                                        </p:tgtEl>
                                        <p:attrNameLst>
                                          <p:attrName>style.visibility</p:attrName>
                                        </p:attrNameLst>
                                      </p:cBhvr>
                                      <p:to>
                                        <p:strVal val="visible"/>
                                      </p:to>
                                    </p:set>
                                    <p:anim calcmode="lin" valueType="num">
                                      <p:cBhvr>
                                        <p:cTn id="27" dur="500" fill="hold"/>
                                        <p:tgtEl>
                                          <p:spTgt spid="76808"/>
                                        </p:tgtEl>
                                        <p:attrNameLst>
                                          <p:attrName>ppt_w</p:attrName>
                                        </p:attrNameLst>
                                      </p:cBhvr>
                                      <p:tavLst>
                                        <p:tav tm="0">
                                          <p:val>
                                            <p:fltVal val="0"/>
                                          </p:val>
                                        </p:tav>
                                        <p:tav tm="100000">
                                          <p:val>
                                            <p:strVal val="#ppt_w"/>
                                          </p:val>
                                        </p:tav>
                                      </p:tavLst>
                                    </p:anim>
                                    <p:anim calcmode="lin" valueType="num">
                                      <p:cBhvr>
                                        <p:cTn id="28" dur="500" fill="hold"/>
                                        <p:tgtEl>
                                          <p:spTgt spid="76808"/>
                                        </p:tgtEl>
                                        <p:attrNameLst>
                                          <p:attrName>ppt_h</p:attrName>
                                        </p:attrNameLst>
                                      </p:cBhvr>
                                      <p:tavLst>
                                        <p:tav tm="0">
                                          <p:val>
                                            <p:fltVal val="0"/>
                                          </p:val>
                                        </p:tav>
                                        <p:tav tm="100000">
                                          <p:val>
                                            <p:strVal val="#ppt_h"/>
                                          </p:val>
                                        </p:tav>
                                      </p:tavLst>
                                    </p:anim>
                                  </p:childTnLst>
                                </p:cTn>
                              </p:par>
                            </p:childTnLst>
                          </p:cTn>
                        </p:par>
                        <p:par>
                          <p:cTn id="29" fill="hold" nodeType="afterGroup">
                            <p:stCondLst>
                              <p:cond delay="2900"/>
                            </p:stCondLst>
                            <p:childTnLst>
                              <p:par>
                                <p:cTn id="30" presetID="23" presetClass="entr" presetSubtype="16" fill="hold" nodeType="afterEffect">
                                  <p:stCondLst>
                                    <p:cond delay="100"/>
                                  </p:stCondLst>
                                  <p:childTnLst>
                                    <p:set>
                                      <p:cBhvr>
                                        <p:cTn id="31" dur="1" fill="hold">
                                          <p:stCondLst>
                                            <p:cond delay="0"/>
                                          </p:stCondLst>
                                        </p:cTn>
                                        <p:tgtEl>
                                          <p:spTgt spid="76803"/>
                                        </p:tgtEl>
                                        <p:attrNameLst>
                                          <p:attrName>style.visibility</p:attrName>
                                        </p:attrNameLst>
                                      </p:cBhvr>
                                      <p:to>
                                        <p:strVal val="visible"/>
                                      </p:to>
                                    </p:set>
                                    <p:anim calcmode="lin" valueType="num">
                                      <p:cBhvr>
                                        <p:cTn id="32" dur="500" fill="hold"/>
                                        <p:tgtEl>
                                          <p:spTgt spid="76803"/>
                                        </p:tgtEl>
                                        <p:attrNameLst>
                                          <p:attrName>ppt_w</p:attrName>
                                        </p:attrNameLst>
                                      </p:cBhvr>
                                      <p:tavLst>
                                        <p:tav tm="0">
                                          <p:val>
                                            <p:fltVal val="0"/>
                                          </p:val>
                                        </p:tav>
                                        <p:tav tm="100000">
                                          <p:val>
                                            <p:strVal val="#ppt_w"/>
                                          </p:val>
                                        </p:tav>
                                      </p:tavLst>
                                    </p:anim>
                                    <p:anim calcmode="lin" valueType="num">
                                      <p:cBhvr>
                                        <p:cTn id="33" dur="500" fill="hold"/>
                                        <p:tgtEl>
                                          <p:spTgt spid="76803"/>
                                        </p:tgtEl>
                                        <p:attrNameLst>
                                          <p:attrName>ppt_h</p:attrName>
                                        </p:attrNameLst>
                                      </p:cBhvr>
                                      <p:tavLst>
                                        <p:tav tm="0">
                                          <p:val>
                                            <p:fltVal val="0"/>
                                          </p:val>
                                        </p:tav>
                                        <p:tav tm="100000">
                                          <p:val>
                                            <p:strVal val="#ppt_h"/>
                                          </p:val>
                                        </p:tav>
                                      </p:tavLst>
                                    </p:anim>
                                  </p:childTnLst>
                                </p:cTn>
                              </p:par>
                            </p:childTnLst>
                          </p:cTn>
                        </p:par>
                        <p:par>
                          <p:cTn id="34" fill="hold" nodeType="afterGroup">
                            <p:stCondLst>
                              <p:cond delay="3500"/>
                            </p:stCondLst>
                            <p:childTnLst>
                              <p:par>
                                <p:cTn id="35" presetID="23" presetClass="entr" presetSubtype="16" fill="hold" nodeType="afterEffect">
                                  <p:stCondLst>
                                    <p:cond delay="0"/>
                                  </p:stCondLst>
                                  <p:childTnLst>
                                    <p:set>
                                      <p:cBhvr>
                                        <p:cTn id="36" dur="1" fill="hold">
                                          <p:stCondLst>
                                            <p:cond delay="0"/>
                                          </p:stCondLst>
                                        </p:cTn>
                                        <p:tgtEl>
                                          <p:spTgt spid="76802"/>
                                        </p:tgtEl>
                                        <p:attrNameLst>
                                          <p:attrName>style.visibility</p:attrName>
                                        </p:attrNameLst>
                                      </p:cBhvr>
                                      <p:to>
                                        <p:strVal val="visible"/>
                                      </p:to>
                                    </p:set>
                                    <p:anim calcmode="lin" valueType="num">
                                      <p:cBhvr>
                                        <p:cTn id="37" dur="500" fill="hold"/>
                                        <p:tgtEl>
                                          <p:spTgt spid="76802"/>
                                        </p:tgtEl>
                                        <p:attrNameLst>
                                          <p:attrName>ppt_w</p:attrName>
                                        </p:attrNameLst>
                                      </p:cBhvr>
                                      <p:tavLst>
                                        <p:tav tm="0">
                                          <p:val>
                                            <p:fltVal val="0"/>
                                          </p:val>
                                        </p:tav>
                                        <p:tav tm="100000">
                                          <p:val>
                                            <p:strVal val="#ppt_w"/>
                                          </p:val>
                                        </p:tav>
                                      </p:tavLst>
                                    </p:anim>
                                    <p:anim calcmode="lin" valueType="num">
                                      <p:cBhvr>
                                        <p:cTn id="38" dur="500" fill="hold"/>
                                        <p:tgtEl>
                                          <p:spTgt spid="768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6082" name="Group 6"/>
          <p:cNvGrpSpPr>
            <a:grpSpLocks/>
          </p:cNvGrpSpPr>
          <p:nvPr/>
        </p:nvGrpSpPr>
        <p:grpSpPr bwMode="auto">
          <a:xfrm>
            <a:off x="714375" y="-321469"/>
            <a:ext cx="7536656" cy="7536656"/>
            <a:chOff x="1561" y="1563"/>
            <a:chExt cx="6753" cy="6753"/>
          </a:xfrm>
        </p:grpSpPr>
        <p:pic>
          <p:nvPicPr>
            <p:cNvPr id="460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7" y="2523"/>
              <a:ext cx="4832" cy="4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460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 y="1563"/>
              <a:ext cx="6753" cy="6753"/>
            </a:xfrm>
            <a:prstGeom prst="rect">
              <a:avLst/>
            </a:prstGeom>
            <a:noFill/>
            <a:ln>
              <a:noFill/>
            </a:ln>
            <a:extLst>
              <a:ext uri="{909E8E84-426E-40dd-AFC4-6F175D3DCCD1}">
                <a14:hiddenFill xmlns="" xmlns:a14="http://schemas.microsoft.com/office/drawing/2010/main">
                  <a:solidFill>
                    <a:srgbClr val="FFFFFF">
                      <a:alpha val="70195"/>
                    </a:srgbClr>
                  </a:solidFill>
                </a14:hiddenFill>
              </a:ext>
              <a:ext uri="{91240B29-F687-4f45-9708-019B960494DF}">
                <a14:hiddenLine xmlns="" xmlns:a14="http://schemas.microsoft.com/office/drawing/2010/main" w="12700">
                  <a:solidFill>
                    <a:srgbClr val="000000">
                      <a:alpha val="70195"/>
                    </a:srgbClr>
                  </a:solidFill>
                  <a:miter lim="800000"/>
                  <a:headEnd/>
                  <a:tailEnd/>
                </a14:hiddenLine>
              </a:ext>
            </a:extLst>
          </p:spPr>
        </p:pic>
      </p:grpSp>
      <p:grpSp>
        <p:nvGrpSpPr>
          <p:cNvPr id="46083" name="Group 9"/>
          <p:cNvGrpSpPr>
            <a:grpSpLocks/>
          </p:cNvGrpSpPr>
          <p:nvPr/>
        </p:nvGrpSpPr>
        <p:grpSpPr bwMode="auto">
          <a:xfrm>
            <a:off x="1766965" y="2335114"/>
            <a:ext cx="5679281" cy="2172146"/>
            <a:chOff x="0" y="0"/>
            <a:chExt cx="5088" cy="1946"/>
          </a:xfrm>
        </p:grpSpPr>
        <p:sp>
          <p:nvSpPr>
            <p:cNvPr id="84999" name="Rectangle 7"/>
            <p:cNvSpPr>
              <a:spLocks/>
            </p:cNvSpPr>
            <p:nvPr/>
          </p:nvSpPr>
          <p:spPr bwMode="auto">
            <a:xfrm>
              <a:off x="0" y="0"/>
              <a:ext cx="5088" cy="1632"/>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12400" dirty="0" smtClean="0">
                  <a:solidFill>
                    <a:srgbClr val="FFFFFF"/>
                  </a:solidFill>
                  <a:latin typeface="Arial Bold" charset="0"/>
                  <a:ea typeface="ＭＳ Ｐゴシック" charset="0"/>
                  <a:cs typeface="Arial Bold" charset="0"/>
                  <a:sym typeface="Arial Bold" charset="0"/>
                </a:rPr>
                <a:t>500M</a:t>
              </a:r>
              <a:endParaRPr lang="en-US" sz="12400" dirty="0">
                <a:solidFill>
                  <a:srgbClr val="FFFFFF"/>
                </a:solidFill>
                <a:latin typeface="Arial Bold" charset="0"/>
                <a:ea typeface="ＭＳ Ｐゴシック" charset="0"/>
                <a:cs typeface="Arial Bold" charset="0"/>
                <a:sym typeface="Arial Bold" charset="0"/>
              </a:endParaRPr>
            </a:p>
          </p:txBody>
        </p:sp>
        <p:sp>
          <p:nvSpPr>
            <p:cNvPr id="85000" name="Rectangle 8"/>
            <p:cNvSpPr>
              <a:spLocks/>
            </p:cNvSpPr>
            <p:nvPr/>
          </p:nvSpPr>
          <p:spPr bwMode="auto">
            <a:xfrm>
              <a:off x="1706" y="1463"/>
              <a:ext cx="1676" cy="483"/>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0" tIns="0" rIns="0" bIns="0" anchor="ctr">
              <a:spAutoFit/>
            </a:bodyPr>
            <a:lstStyle/>
            <a:p>
              <a:pPr algn="ctr" defTabSz="642915" fontAlgn="base">
                <a:spcBef>
                  <a:spcPct val="0"/>
                </a:spcBef>
                <a:spcAft>
                  <a:spcPct val="0"/>
                </a:spcAft>
                <a:defRPr/>
              </a:pPr>
              <a:r>
                <a:rPr lang="en-US" sz="3500">
                  <a:solidFill>
                    <a:srgbClr val="FFFFFF"/>
                  </a:solidFill>
                  <a:ea typeface="ＭＳ Ｐゴシック" charset="0"/>
                  <a:cs typeface="Arial" charset="0"/>
                  <a:sym typeface="Arial" charset="0"/>
                </a:rPr>
                <a:t>Members</a:t>
              </a:r>
            </a:p>
          </p:txBody>
        </p:sp>
      </p:grpSp>
    </p:spTree>
    <p:extLst>
      <p:ext uri="{BB962C8B-B14F-4D97-AF65-F5344CB8AC3E}">
        <p14:creationId xmlns:p14="http://schemas.microsoft.com/office/powerpoint/2010/main" val="27001443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36" y="732238"/>
            <a:ext cx="5393531" cy="5393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79999"/>
                  </a:srgbClr>
                </a:solidFill>
              </a14:hiddenFill>
            </a:ext>
            <a:ext uri="{91240B29-F687-4f45-9708-019B960494DF}">
              <a14:hiddenLine xmlns="" xmlns:a14="http://schemas.microsoft.com/office/drawing/2010/main" w="12700">
                <a:solidFill>
                  <a:srgbClr val="000000">
                    <a:alpha val="79999"/>
                  </a:srgbClr>
                </a:solidFill>
                <a:miter lim="800000"/>
                <a:headEnd/>
                <a:tailEnd/>
              </a14:hiddenLine>
            </a:ext>
          </a:extLst>
        </p:spPr>
      </p:pic>
      <p:pic>
        <p:nvPicPr>
          <p:cNvPr id="481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47" y="-2089547"/>
            <a:ext cx="11028164" cy="11028164"/>
          </a:xfrm>
          <a:prstGeom prst="rect">
            <a:avLst/>
          </a:prstGeom>
          <a:noFill/>
          <a:ln>
            <a:noFill/>
          </a:ln>
          <a:extLst>
            <a:ext uri="{909E8E84-426E-40dd-AFC4-6F175D3DCCD1}">
              <a14:hiddenFill xmlns="" xmlns:a14="http://schemas.microsoft.com/office/drawing/2010/main">
                <a:solidFill>
                  <a:srgbClr val="FFFFFF">
                    <a:alpha val="59999"/>
                  </a:srgbClr>
                </a:solidFill>
              </a14:hiddenFill>
            </a:ext>
            <a:ext uri="{91240B29-F687-4f45-9708-019B960494DF}">
              <a14:hiddenLine xmlns="" xmlns:a14="http://schemas.microsoft.com/office/drawing/2010/main" w="12700">
                <a:solidFill>
                  <a:srgbClr val="000000">
                    <a:alpha val="59999"/>
                  </a:srgbClr>
                </a:solidFill>
                <a:miter lim="800000"/>
                <a:headEnd/>
                <a:tailEnd/>
              </a14:hiddenLine>
            </a:ext>
          </a:extLst>
        </p:spPr>
      </p:pic>
      <p:pic>
        <p:nvPicPr>
          <p:cNvPr id="481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9760" y="508993"/>
            <a:ext cx="5840016" cy="5840016"/>
          </a:xfrm>
          <a:prstGeom prst="rect">
            <a:avLst/>
          </a:prstGeom>
          <a:noFill/>
          <a:ln>
            <a:noFill/>
          </a:ln>
          <a:extLst>
            <a:ext uri="{909E8E84-426E-40dd-AFC4-6F175D3DCCD1}">
              <a14:hiddenFill xmlns="" xmlns:a14="http://schemas.microsoft.com/office/drawing/2010/main">
                <a:solidFill>
                  <a:srgbClr val="FFFFFF">
                    <a:alpha val="50195"/>
                  </a:srgbClr>
                </a:solidFill>
              </a14:hiddenFill>
            </a:ext>
            <a:ext uri="{91240B29-F687-4f45-9708-019B960494DF}">
              <a14:hiddenLine xmlns="" xmlns:a14="http://schemas.microsoft.com/office/drawing/2010/main" w="12700">
                <a:solidFill>
                  <a:srgbClr val="000000">
                    <a:alpha val="50195"/>
                  </a:srgbClr>
                </a:solidFill>
                <a:miter lim="800000"/>
                <a:headEnd/>
                <a:tailEnd/>
              </a14:hiddenLine>
            </a:ext>
          </a:extLst>
        </p:spPr>
      </p:pic>
      <p:grpSp>
        <p:nvGrpSpPr>
          <p:cNvPr id="48133" name="Group 7"/>
          <p:cNvGrpSpPr>
            <a:grpSpLocks/>
          </p:cNvGrpSpPr>
          <p:nvPr/>
        </p:nvGrpSpPr>
        <p:grpSpPr bwMode="auto">
          <a:xfrm>
            <a:off x="1204392" y="2337355"/>
            <a:ext cx="6732984" cy="2098477"/>
            <a:chOff x="0" y="0"/>
            <a:chExt cx="6032" cy="1880"/>
          </a:xfrm>
        </p:grpSpPr>
        <p:sp>
          <p:nvSpPr>
            <p:cNvPr id="87045" name="Rectangle 5"/>
            <p:cNvSpPr>
              <a:spLocks/>
            </p:cNvSpPr>
            <p:nvPr/>
          </p:nvSpPr>
          <p:spPr bwMode="auto">
            <a:xfrm>
              <a:off x="364" y="0"/>
              <a:ext cx="5304" cy="1475"/>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12400" dirty="0" smtClean="0">
                  <a:solidFill>
                    <a:srgbClr val="FFFFFF"/>
                  </a:solidFill>
                  <a:latin typeface="Arial Bold" charset="0"/>
                  <a:ea typeface="ＭＳ Ｐゴシック" charset="0"/>
                  <a:cs typeface="Arial Bold" charset="0"/>
                  <a:sym typeface="Arial Bold" charset="0"/>
                </a:rPr>
                <a:t>10</a:t>
              </a:r>
              <a:r>
                <a:rPr lang="en-US" sz="12400" dirty="0" smtClean="0">
                  <a:solidFill>
                    <a:srgbClr val="FFFFFF"/>
                  </a:solidFill>
                  <a:latin typeface="Arial Bold" charset="0"/>
                  <a:ea typeface="ＭＳ Ｐゴシック" charset="0"/>
                  <a:cs typeface="Arial Bold" charset="0"/>
                  <a:sym typeface="Arial Bold" charset="0"/>
                </a:rPr>
                <a:t>M</a:t>
              </a:r>
              <a:endParaRPr lang="en-US" sz="12400" dirty="0">
                <a:solidFill>
                  <a:srgbClr val="FFFFFF"/>
                </a:solidFill>
                <a:latin typeface="Arial Bold" charset="0"/>
                <a:ea typeface="ＭＳ Ｐゴシック" charset="0"/>
                <a:cs typeface="Arial Bold" charset="0"/>
                <a:sym typeface="Arial Bold" charset="0"/>
              </a:endParaRPr>
            </a:p>
          </p:txBody>
        </p:sp>
        <p:sp>
          <p:nvSpPr>
            <p:cNvPr id="87046" name="Rectangle 6"/>
            <p:cNvSpPr>
              <a:spLocks/>
            </p:cNvSpPr>
            <p:nvPr/>
          </p:nvSpPr>
          <p:spPr bwMode="auto">
            <a:xfrm>
              <a:off x="0" y="1414"/>
              <a:ext cx="6032" cy="466"/>
            </a:xfrm>
            <a:prstGeom prst="rect">
              <a:avLst/>
            </a:prstGeom>
            <a:noFill/>
            <a:ln>
              <a:noFill/>
            </a:ln>
            <a:effectLst>
              <a:outerShdw blurRad="254000" dist="38099" dir="5400000" algn="ctr" rotWithShape="0">
                <a:schemeClr val="bg2">
                  <a:alpha val="89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defTabSz="642915" fontAlgn="base">
                <a:spcBef>
                  <a:spcPct val="0"/>
                </a:spcBef>
                <a:spcAft>
                  <a:spcPct val="0"/>
                </a:spcAft>
                <a:defRPr/>
              </a:pPr>
              <a:r>
                <a:rPr lang="en-US" sz="3500">
                  <a:solidFill>
                    <a:srgbClr val="FFFFFF"/>
                  </a:solidFill>
                  <a:ea typeface="ＭＳ Ｐゴシック" charset="0"/>
                  <a:cs typeface="Arial" charset="0"/>
                  <a:sym typeface="Arial" charset="0"/>
                </a:rPr>
                <a:t>Active company profiles</a:t>
              </a:r>
            </a:p>
          </p:txBody>
        </p:sp>
      </p:grpSp>
    </p:spTree>
    <p:extLst>
      <p:ext uri="{BB962C8B-B14F-4D97-AF65-F5344CB8AC3E}">
        <p14:creationId xmlns:p14="http://schemas.microsoft.com/office/powerpoint/2010/main" val="31255602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spwzfshzQkKcptUJZ_RN6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y8LwLQZNn021yog0p.aza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GbWTeAr9jEKBi.p7.41VU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0NPxtJGink6_pg1wj1xGz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d_g7Jd1Xx0.UIiFEW3.DA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ej.hA3S_q0qCtIyXOSSMK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PB0Mt4_GXU29belAlZagx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OCZTmCqanUq3k0e5aChOz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Nl2VOfBRzUKL_IP.lAT0M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v4rCXcBcrUyl2qlS4IiT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ELQK21OaR7ijNHXBYFBpu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TwZ0rO9WSEqB.A7rFK6EV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nXhENpCPvEqwr6v408wmz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gEP3loz3y0W82nPlELxSO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nYy5CJWjXUaadqQtaxstr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ME5hoYp6a0G8zpOSmSmdv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ZpBtzTmAEU6DOFCp4E_vT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d345mJmeUE6poe02MzcY4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EtYQ2NQ2vEaxOy5l7HMfk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C5l7_l4Pu0Ooxn7U6f6qi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UlZ9cW9kskiC83WwFl7of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ScOqgUhbTlyLNbUzQY71R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nxiupYumeUKtOMibHPpAe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8ChgdqTSKkmJD4FIxJ7pj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81iOpQwOLUuK0RXxYy19y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o1UIft7pIUqYJjHwB8b2N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gwhF59JG7U6q3MCUGQOpF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l01qbNgZEau4FlkVV5j0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L1OqTAj2h0CNPjCbTbUnA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TPnyAts2s0qoIViAVLqF1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sG0_32MmrUyTsfOjKBR8a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tCy0bH0wU0i8Bw.5ZS7S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36erE3d_Uk2XgIRQVEyIZ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kko0lNuV3UCkRUysz3hrV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O8D4cGA4wUid1uATee1__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ECz6.Edpq0ar7nuisurai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v4pKXiqKckipzpzVwL2_y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Z0riZ371kEqdpukJBzJm0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VXLkPFx.FU2k5qoJaHVf5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solidFill>
              <a:srgbClr val="7F7F7F"/>
            </a:solidFill>
            <a:latin typeface=""/>
          </a:defRPr>
        </a:defPPr>
      </a:lstStyle>
    </a:txDef>
  </a:objectDefaults>
  <a:extraClrSchemeLst/>
</a:theme>
</file>

<file path=ppt/theme/theme10.xml><?xml version="1.0" encoding="utf-8"?>
<a:theme xmlns:a="http://schemas.openxmlformats.org/drawingml/2006/main" name="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77A1AB"/>
      </a:hlink>
      <a:folHlink>
        <a:srgbClr val="9A5D78"/>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11.xml><?xml version="1.0" encoding="utf-8"?>
<a:theme xmlns:a="http://schemas.openxmlformats.org/drawingml/2006/main" name="General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9999FF"/>
      </a:accent4>
      <a:accent5>
        <a:srgbClr val="4472C4"/>
      </a:accent5>
      <a:accent6>
        <a:srgbClr val="33CCCC"/>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dirty="0">
            <a:solidFill>
              <a:sysClr val="windowText" lastClr="000000"/>
            </a:solidFill>
            <a:latin typeface="HelveticaNeueLT Std L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General Theme" id="{7DB319A9-40DD-423A-8913-E47054ABB5F9}" vid="{1B34185B-D014-4909-B690-EF68ADA461C7}"/>
    </a:ext>
  </a:extLst>
</a:theme>
</file>

<file path=ppt/theme/theme12.xml><?xml version="1.0" encoding="utf-8"?>
<a:theme xmlns:a="http://schemas.openxmlformats.org/drawingml/2006/main" name="Default - Title Slide">
  <a:themeElements>
    <a:clrScheme name="">
      <a:dk1>
        <a:srgbClr val="000000"/>
      </a:dk1>
      <a:lt1>
        <a:srgbClr val="000000"/>
      </a:lt1>
      <a:dk2>
        <a:srgbClr val="000000"/>
      </a:dk2>
      <a:lt2>
        <a:srgbClr val="000000"/>
      </a:lt2>
      <a:accent1>
        <a:srgbClr val="FFFFFF"/>
      </a:accent1>
      <a:accent2>
        <a:srgbClr val="333399"/>
      </a:accent2>
      <a:accent3>
        <a:srgbClr val="AAAAAA"/>
      </a:accent3>
      <a:accent4>
        <a:srgbClr val="000000"/>
      </a:accent4>
      <a:accent5>
        <a:srgbClr val="FFFFFF"/>
      </a:accent5>
      <a:accent6>
        <a:srgbClr val="2D2D8A"/>
      </a:accent6>
      <a:hlink>
        <a:srgbClr val="009999"/>
      </a:hlink>
      <a:folHlink>
        <a:srgbClr val="99CC00"/>
      </a:folHlink>
    </a:clrScheme>
    <a:fontScheme name="Default - Title Slid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Default - Title and Content">
  <a:themeElements>
    <a:clrScheme name="">
      <a:dk1>
        <a:srgbClr val="000000"/>
      </a:dk1>
      <a:lt1>
        <a:srgbClr val="000000"/>
      </a:lt1>
      <a:dk2>
        <a:srgbClr val="000000"/>
      </a:dk2>
      <a:lt2>
        <a:srgbClr val="000000"/>
      </a:lt2>
      <a:accent1>
        <a:srgbClr val="FFFFFF"/>
      </a:accent1>
      <a:accent2>
        <a:srgbClr val="333399"/>
      </a:accent2>
      <a:accent3>
        <a:srgbClr val="AAAAAA"/>
      </a:accent3>
      <a:accent4>
        <a:srgbClr val="000000"/>
      </a:accent4>
      <a:accent5>
        <a:srgbClr val="FFFFFF"/>
      </a:accent5>
      <a:accent6>
        <a:srgbClr val="2D2D8A"/>
      </a:accent6>
      <a:hlink>
        <a:srgbClr val="009999"/>
      </a:hlink>
      <a:folHlink>
        <a:srgbClr val="99CC00"/>
      </a:folHlink>
    </a:clrScheme>
    <a:fontScheme name="Default - Title and Content">
      <a:majorFont>
        <a:latin typeface="Avenir Black"/>
        <a:ea typeface="ヒラギノ角ゴ ProN W6"/>
        <a:cs typeface="ヒラギノ角ゴ ProN W6"/>
      </a:majorFont>
      <a:minorFont>
        <a:latin typeface="Avenir Book"/>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LinkedIn_2014_16x9_Dark">
  <a:themeElements>
    <a:clrScheme name="LinkedIn_2014">
      <a:dk1>
        <a:srgbClr val="313335"/>
      </a:dk1>
      <a:lt1>
        <a:srgbClr val="FFFFFF"/>
      </a:lt1>
      <a:dk2>
        <a:srgbClr val="00A0DC"/>
      </a:dk2>
      <a:lt2>
        <a:srgbClr val="0077B5"/>
      </a:lt2>
      <a:accent1>
        <a:srgbClr val="8D6CAB"/>
      </a:accent1>
      <a:accent2>
        <a:srgbClr val="DD5143"/>
      </a:accent2>
      <a:accent3>
        <a:srgbClr val="E68523"/>
      </a:accent3>
      <a:accent4>
        <a:srgbClr val="00AEB3"/>
      </a:accent4>
      <a:accent5>
        <a:srgbClr val="EDB220"/>
      </a:accent5>
      <a:accent6>
        <a:srgbClr val="DC4B89"/>
      </a:accent6>
      <a:hlink>
        <a:srgbClr val="00A0DC"/>
      </a:hlink>
      <a:folHlink>
        <a:srgbClr val="00A0DC"/>
      </a:folHlink>
    </a:clrScheme>
    <a:fontScheme name="LinkedIn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chemeClr val="tx1">
              <a:lumMod val="50000"/>
              <a:lumOff val="50000"/>
            </a:schemeClr>
          </a:solidFill>
          <a:headEnd type="none"/>
          <a:tailEnd type="none"/>
        </a:ln>
        <a:effectLst/>
      </a:spPr>
      <a:bodyPr/>
      <a:lstStyle/>
      <a:style>
        <a:lnRef idx="2">
          <a:schemeClr val="accent1"/>
        </a:lnRef>
        <a:fillRef idx="0">
          <a:schemeClr val="accent1"/>
        </a:fillRef>
        <a:effectRef idx="1">
          <a:schemeClr val="accent1"/>
        </a:effectRef>
        <a:fontRef idx="minor">
          <a:schemeClr val="tx1"/>
        </a:fontRef>
      </a:style>
    </a:lnDef>
    <a:txDef>
      <a:spPr/>
      <a:bodyPr vert="horz" wrap="square" lIns="0" tIns="0" rIns="0" bIns="0" rtlCol="0">
        <a:spAutoFit/>
      </a:bodyPr>
      <a:lstStyle>
        <a:defPPr marR="0" algn="l" defTabSz="457200" rtl="0" eaLnBrk="1" fontAlgn="auto" latinLnBrk="0" hangingPunct="1">
          <a:lnSpc>
            <a:spcPct val="100000"/>
          </a:lnSpc>
          <a:spcBef>
            <a:spcPct val="20000"/>
          </a:spcBef>
          <a:spcAft>
            <a:spcPts val="0"/>
          </a:spcAft>
          <a:buClr>
            <a:schemeClr val="accent1"/>
          </a:buClr>
          <a:buSzTx/>
          <a:buFont typeface="Wingdings" pitchFamily="2" charset="2"/>
          <a:buNone/>
          <a:tabLst/>
          <a:defRPr sz="4500" dirty="0" err="1" smtClean="0">
            <a:solidFill>
              <a:schemeClr val="bg1"/>
            </a:solidFill>
            <a:latin typeface="AvenirNext LT Pro Regular"/>
            <a:cs typeface="AvenirNext LT Pro Regular"/>
          </a:defRPr>
        </a:defPPr>
      </a:lstStyle>
    </a:txDef>
  </a:objectDefaults>
  <a:extraClrSchemeLst/>
  <a:extLst>
    <a:ext uri="{05A4C25C-085E-4340-85A3-A5531E510DB2}">
      <thm15:themeFamily xmlns:thm15="http://schemas.microsoft.com/office/thememl/2012/main" name="Corp_colors.pptx [Autosaved]" id="{C6BDF032-4B13-40EF-93A8-696BD47063A2}" vid="{7825B0C2-27A9-4DD9-A25C-DCE024DF25CB}"/>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Quote">
  <a:themeElements>
    <a:clrScheme name="">
      <a:dk1>
        <a:srgbClr val="808080"/>
      </a:dk1>
      <a:lt1>
        <a:srgbClr val="FFFFFF"/>
      </a:lt1>
      <a:dk2>
        <a:srgbClr val="000000"/>
      </a:dk2>
      <a:lt2>
        <a:srgbClr val="000000"/>
      </a:lt2>
      <a:accent1>
        <a:srgbClr val="00A0DB"/>
      </a:accent1>
      <a:accent2>
        <a:srgbClr val="333399"/>
      </a:accent2>
      <a:accent3>
        <a:srgbClr val="AAAAAA"/>
      </a:accent3>
      <a:accent4>
        <a:srgbClr val="DADADA"/>
      </a:accent4>
      <a:accent5>
        <a:srgbClr val="AACDEA"/>
      </a:accent5>
      <a:accent6>
        <a:srgbClr val="2D2D8A"/>
      </a:accent6>
      <a:hlink>
        <a:srgbClr val="009999"/>
      </a:hlink>
      <a:folHlink>
        <a:srgbClr val="99CC00"/>
      </a:folHlink>
    </a:clrScheme>
    <a:fontScheme name="Quot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A0DB"/>
        </a:solidFill>
        <a:ln>
          <a:noFill/>
        </a:ln>
        <a:effectLst/>
        <a:extLst>
          <a:ext uri="{91240B29-F687-4f45-9708-019B960494DF}">
            <a14:hiddenLine xmlns="" xmlns:a14="http://schemas.microsoft.com/office/drawing/2010/main" w="12700" cap="flat" cmpd="sng" algn="ctr">
              <a:solidFill>
                <a:srgbClr val="000000"/>
              </a:solidFill>
              <a:prstDash val="solid"/>
              <a:round/>
              <a:headEnd type="triangl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00A0DB"/>
        </a:solidFill>
        <a:ln>
          <a:noFill/>
        </a:ln>
        <a:effectLst/>
        <a:extLst>
          <a:ext uri="{91240B29-F687-4f45-9708-019B960494DF}">
            <a14:hiddenLine xmlns="" xmlns:a14="http://schemas.microsoft.com/office/drawing/2010/main" w="12700" cap="flat" cmpd="sng" algn="ctr">
              <a:solidFill>
                <a:srgbClr val="000000"/>
              </a:solidFill>
              <a:prstDash val="solid"/>
              <a:round/>
              <a:headEnd type="triangl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lnDef>
  </a:objectDefaults>
  <a:extraClrSchemeLst>
    <a:extraClrScheme>
      <a:clrScheme name="Quo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lank">
  <a:themeElements>
    <a:clrScheme name="">
      <a:dk1>
        <a:srgbClr val="18191B"/>
      </a:dk1>
      <a:lt1>
        <a:srgbClr val="FFFFFF"/>
      </a:lt1>
      <a:dk2>
        <a:srgbClr val="000000"/>
      </a:dk2>
      <a:lt2>
        <a:srgbClr val="000000"/>
      </a:lt2>
      <a:accent1>
        <a:srgbClr val="00A0DB"/>
      </a:accent1>
      <a:accent2>
        <a:srgbClr val="333399"/>
      </a:accent2>
      <a:accent3>
        <a:srgbClr val="AAAAAA"/>
      </a:accent3>
      <a:accent4>
        <a:srgbClr val="DADADA"/>
      </a:accent4>
      <a:accent5>
        <a:srgbClr val="AACDEA"/>
      </a:accent5>
      <a:accent6>
        <a:srgbClr val="2D2D8A"/>
      </a:accent6>
      <a:hlink>
        <a:srgbClr val="009999"/>
      </a:hlink>
      <a:folHlink>
        <a:srgbClr val="99CC00"/>
      </a:folHlink>
    </a:clrScheme>
    <a:fontScheme name="Blank">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A0DB"/>
        </a:solidFill>
        <a:ln>
          <a:noFill/>
        </a:ln>
        <a:effectLst/>
        <a:extLst>
          <a:ext uri="{91240B29-F687-4f45-9708-019B960494DF}">
            <a14:hiddenLine xmlns="" xmlns:a14="http://schemas.microsoft.com/office/drawing/2010/main" w="12700" cap="flat" cmpd="sng" algn="ctr">
              <a:solidFill>
                <a:srgbClr val="000000"/>
              </a:solidFill>
              <a:prstDash val="solid"/>
              <a:round/>
              <a:headEnd type="triangl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00A0DB"/>
        </a:solidFill>
        <a:ln>
          <a:noFill/>
        </a:ln>
        <a:effectLst/>
        <a:extLst>
          <a:ext uri="{91240B29-F687-4f45-9708-019B960494DF}">
            <a14:hiddenLine xmlns="" xmlns:a14="http://schemas.microsoft.com/office/drawing/2010/main" w="12700" cap="flat" cmpd="sng" algn="ctr">
              <a:solidFill>
                <a:srgbClr val="000000"/>
              </a:solidFill>
              <a:prstDash val="solid"/>
              <a:round/>
              <a:headEnd type="triangle" w="med" len="med"/>
              <a:tailEnd type="none" w="med" len="me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Lynda Theme">
      <a:dk1>
        <a:srgbClr val="5091BD"/>
      </a:dk1>
      <a:lt1>
        <a:srgbClr val="FFFFFF"/>
      </a:lt1>
      <a:dk2>
        <a:srgbClr val="323232"/>
      </a:dk2>
      <a:lt2>
        <a:srgbClr val="EEEEEE"/>
      </a:lt2>
      <a:accent1>
        <a:srgbClr val="5091B7"/>
      </a:accent1>
      <a:accent2>
        <a:srgbClr val="FFBA00"/>
      </a:accent2>
      <a:accent3>
        <a:srgbClr val="E8293E"/>
      </a:accent3>
      <a:accent4>
        <a:srgbClr val="323232"/>
      </a:accent4>
      <a:accent5>
        <a:srgbClr val="555555"/>
      </a:accent5>
      <a:accent6>
        <a:srgbClr val="66666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63500">
          <a:solidFill>
            <a:schemeClr val="accent1">
              <a:alpha val="50000"/>
            </a:schemeClr>
          </a:solidFill>
          <a:tailEnd type="stealth"/>
        </a:ln>
        <a:effectLst/>
      </a:spPr>
      <a:bodyPr rtlCol="0" anchor="ctr"/>
      <a:lstStyle>
        <a:defPPr algn="ctr">
          <a:defRPr/>
        </a:defPPr>
      </a:lstStyle>
      <a:style>
        <a:lnRef idx="2">
          <a:schemeClr val="accent1"/>
        </a:lnRef>
        <a:fillRef idx="0">
          <a:schemeClr val="accent1"/>
        </a:fillRef>
        <a:effectRef idx="1">
          <a:schemeClr val="accent1"/>
        </a:effectRef>
        <a:fontRef idx="minor">
          <a:schemeClr val="tx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YNDA ENTERPRISE POWERPOINT TEMPLATE" id="{D91A502D-5211-4EAF-B493-0DFEE815FE92}" vid="{CDAFCC36-785B-4ED7-8501-BC6D06A51FE9}"/>
    </a:ext>
  </a:extLst>
</a:theme>
</file>

<file path=ppt/theme/theme5.xml><?xml version="1.0" encoding="utf-8"?>
<a:theme xmlns:a="http://schemas.openxmlformats.org/drawingml/2006/main" name="3_LinkedIn_2014_16x9_Dark">
  <a:themeElements>
    <a:clrScheme name="LinkedIn_2014">
      <a:dk1>
        <a:srgbClr val="313335"/>
      </a:dk1>
      <a:lt1>
        <a:srgbClr val="FFFFFF"/>
      </a:lt1>
      <a:dk2>
        <a:srgbClr val="00A0DC"/>
      </a:dk2>
      <a:lt2>
        <a:srgbClr val="0077B5"/>
      </a:lt2>
      <a:accent1>
        <a:srgbClr val="8D6CAB"/>
      </a:accent1>
      <a:accent2>
        <a:srgbClr val="DD5143"/>
      </a:accent2>
      <a:accent3>
        <a:srgbClr val="E68523"/>
      </a:accent3>
      <a:accent4>
        <a:srgbClr val="00AEB3"/>
      </a:accent4>
      <a:accent5>
        <a:srgbClr val="EDB220"/>
      </a:accent5>
      <a:accent6>
        <a:srgbClr val="DC4B89"/>
      </a:accent6>
      <a:hlink>
        <a:srgbClr val="00A0DC"/>
      </a:hlink>
      <a:folHlink>
        <a:srgbClr val="00A0DC"/>
      </a:folHlink>
    </a:clrScheme>
    <a:fontScheme name="Source Sans Light and Regular">
      <a:majorFont>
        <a:latin typeface="Source Sans Pro Light"/>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LI_4x3_Arial_Dark">
  <a:themeElements>
    <a:clrScheme name="LinkedIn Color Palette 2">
      <a:dk1>
        <a:srgbClr val="313335"/>
      </a:dk1>
      <a:lt1>
        <a:srgbClr val="FFFFFF"/>
      </a:lt1>
      <a:dk2>
        <a:srgbClr val="00A0DC"/>
      </a:dk2>
      <a:lt2>
        <a:srgbClr val="0077B5"/>
      </a:lt2>
      <a:accent1>
        <a:srgbClr val="8D6CAB"/>
      </a:accent1>
      <a:accent2>
        <a:srgbClr val="DD5143"/>
      </a:accent2>
      <a:accent3>
        <a:srgbClr val="E68523"/>
      </a:accent3>
      <a:accent4>
        <a:srgbClr val="00AEB3"/>
      </a:accent4>
      <a:accent5>
        <a:srgbClr val="EDB220"/>
      </a:accent5>
      <a:accent6>
        <a:srgbClr val="DC4B89"/>
      </a:accent6>
      <a:hlink>
        <a:srgbClr val="00A0DC"/>
      </a:hlink>
      <a:folHlink>
        <a:srgbClr val="00A0DC"/>
      </a:folHlink>
    </a:clrScheme>
    <a:fontScheme name="LinkedIn_2014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chemeClr val="tx1">
              <a:lumMod val="50000"/>
              <a:lumOff val="50000"/>
            </a:schemeClr>
          </a:solidFill>
          <a:headEnd type="none"/>
          <a:tailEnd type="none"/>
        </a:ln>
        <a:effectLst/>
      </a:spPr>
      <a:bodyPr/>
      <a:lstStyle/>
      <a:style>
        <a:lnRef idx="2">
          <a:schemeClr val="accent1"/>
        </a:lnRef>
        <a:fillRef idx="0">
          <a:schemeClr val="accent1"/>
        </a:fillRef>
        <a:effectRef idx="1">
          <a:schemeClr val="accent1"/>
        </a:effectRef>
        <a:fontRef idx="minor">
          <a:schemeClr val="tx1"/>
        </a:fontRef>
      </a:style>
    </a:lnDef>
    <a:txDef>
      <a:spPr/>
      <a:bodyPr vert="horz" wrap="square" lIns="0" tIns="0" rIns="0" bIns="0" rtlCol="0">
        <a:noAutofit/>
      </a:bodyPr>
      <a:lstStyle>
        <a:defPPr marR="0" algn="l" defTabSz="457200" rtl="0" eaLnBrk="1" fontAlgn="auto" latinLnBrk="0" hangingPunct="1">
          <a:lnSpc>
            <a:spcPct val="100000"/>
          </a:lnSpc>
          <a:spcBef>
            <a:spcPct val="20000"/>
          </a:spcBef>
          <a:spcAft>
            <a:spcPts val="0"/>
          </a:spcAft>
          <a:buClr>
            <a:schemeClr val="accent1"/>
          </a:buClr>
          <a:buSzTx/>
          <a:buFont typeface="Wingdings" pitchFamily="2" charset="2"/>
          <a:buNone/>
          <a:tabLst/>
          <a:defRPr sz="2800" dirty="0" err="1" smtClean="0">
            <a:solidFill>
              <a:schemeClr val="bg1"/>
            </a:solidFill>
            <a:latin typeface="AvenirNext LT Pro Regular"/>
            <a:cs typeface="AvenirNext LT Pro Regular"/>
          </a:defRPr>
        </a:defPPr>
      </a:lstStyle>
    </a:txDef>
  </a:objectDefaults>
  <a:extraClrSchemeLst/>
  <a:extLst>
    <a:ext uri="{05A4C25C-085E-4340-85A3-A5531E510DB2}">
      <thm15:themeFamily xmlns:thm15="http://schemas.microsoft.com/office/thememl/2012/main" name="Corp_colors.pptx [Autosaved]" id="{C6BDF032-4B13-40EF-93A8-696BD47063A2}" vid="{7825B0C2-27A9-4DD9-A25C-DCE024DF25CB}"/>
    </a:ext>
  </a:extLst>
</a:theme>
</file>

<file path=ppt/theme/theme7.xml><?xml version="1.0" encoding="utf-8"?>
<a:theme xmlns:a="http://schemas.openxmlformats.org/drawingml/2006/main" name="1_Blank">
  <a:themeElements>
    <a:clrScheme name="">
      <a:dk1>
        <a:srgbClr val="18191B"/>
      </a:dk1>
      <a:lt1>
        <a:srgbClr val="FFFFFF"/>
      </a:lt1>
      <a:dk2>
        <a:srgbClr val="000000"/>
      </a:dk2>
      <a:lt2>
        <a:srgbClr val="000000"/>
      </a:lt2>
      <a:accent1>
        <a:srgbClr val="00A0DB"/>
      </a:accent1>
      <a:accent2>
        <a:srgbClr val="333399"/>
      </a:accent2>
      <a:accent3>
        <a:srgbClr val="AAAAAA"/>
      </a:accent3>
      <a:accent4>
        <a:srgbClr val="DADADA"/>
      </a:accent4>
      <a:accent5>
        <a:srgbClr val="AACDEA"/>
      </a:accent5>
      <a:accent6>
        <a:srgbClr val="2D2D8A"/>
      </a:accent6>
      <a:hlink>
        <a:srgbClr val="009999"/>
      </a:hlink>
      <a:folHlink>
        <a:srgbClr val="99CC00"/>
      </a:folHlink>
    </a:clrScheme>
    <a:fontScheme name="Blank">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A0DB"/>
        </a:solidFill>
        <a:ln>
          <a:noFill/>
        </a:ln>
        <a:effectLst/>
        <a:extLst>
          <a:ext uri="{91240B29-F687-4f45-9708-019B960494DF}">
            <a14:hiddenLine xmlns:a14="http://schemas.microsoft.com/office/drawing/2010/main" xmlns="" w="12700" cap="flat" cmpd="sng" algn="ctr">
              <a:solidFill>
                <a:srgbClr val="000000"/>
              </a:solidFill>
              <a:prstDash val="solid"/>
              <a:round/>
              <a:headEnd type="triangl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00A0DB"/>
        </a:solidFill>
        <a:ln>
          <a:noFill/>
        </a:ln>
        <a:effectLst/>
        <a:extLst>
          <a:ext uri="{91240B29-F687-4f45-9708-019B960494DF}">
            <a14:hiddenLine xmlns:a14="http://schemas.microsoft.com/office/drawing/2010/main" xmlns="" w="12700" cap="flat" cmpd="sng" algn="ctr">
              <a:solidFill>
                <a:srgbClr val="000000"/>
              </a:solidFill>
              <a:prstDash val="solid"/>
              <a:round/>
              <a:headEnd type="triangl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Arial" charset="0"/>
            <a:ea typeface="ヒラギノ角ゴ ProN W3" charset="0"/>
            <a:cs typeface="ヒラギノ角ゴ ProN W3" charset="0"/>
            <a:sym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77A1AB"/>
      </a:hlink>
      <a:folHlink>
        <a:srgbClr val="9A5D78"/>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9.xml><?xml version="1.0" encoding="utf-8"?>
<a:theme xmlns:a="http://schemas.openxmlformats.org/drawingml/2006/main" name="2_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77A1AB"/>
      </a:hlink>
      <a:folHlink>
        <a:srgbClr val="9A5D78"/>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docProps/app.xml><?xml version="1.0" encoding="utf-8"?>
<Properties xmlns="http://schemas.openxmlformats.org/officeDocument/2006/extended-properties" xmlns:vt="http://schemas.openxmlformats.org/officeDocument/2006/docPropsVTypes">
  <TotalTime>31156</TotalTime>
  <Words>2725</Words>
  <Application>Microsoft Macintosh PowerPoint</Application>
  <PresentationFormat>On-screen Show (4:3)</PresentationFormat>
  <Paragraphs>537</Paragraphs>
  <Slides>36</Slides>
  <Notes>24</Notes>
  <HiddenSlides>0</HiddenSlides>
  <MMClips>0</MMClips>
  <ScaleCrop>false</ScaleCrop>
  <HeadingPairs>
    <vt:vector size="8" baseType="variant">
      <vt:variant>
        <vt:lpstr>Fonts Used</vt:lpstr>
      </vt:variant>
      <vt:variant>
        <vt:i4>28</vt:i4>
      </vt:variant>
      <vt:variant>
        <vt:lpstr>Theme</vt:lpstr>
      </vt:variant>
      <vt:variant>
        <vt:i4>14</vt:i4>
      </vt:variant>
      <vt:variant>
        <vt:lpstr>Embedded OLE Servers</vt:lpstr>
      </vt:variant>
      <vt:variant>
        <vt:i4>1</vt:i4>
      </vt:variant>
      <vt:variant>
        <vt:lpstr>Slide Titles</vt:lpstr>
      </vt:variant>
      <vt:variant>
        <vt:i4>36</vt:i4>
      </vt:variant>
    </vt:vector>
  </HeadingPairs>
  <TitlesOfParts>
    <vt:vector size="79" baseType="lpstr">
      <vt:lpstr>Arial Bold</vt:lpstr>
      <vt:lpstr>Avenir Next Regular</vt:lpstr>
      <vt:lpstr>AvenirNext LT Pro Regular</vt:lpstr>
      <vt:lpstr>Bl Avenir Black</vt:lpstr>
      <vt:lpstr>Calibri Light</vt:lpstr>
      <vt:lpstr>Century Gothic</vt:lpstr>
      <vt:lpstr>Century Schoolbook</vt:lpstr>
      <vt:lpstr>Franklin Gothic Book</vt:lpstr>
      <vt:lpstr>Georgia</vt:lpstr>
      <vt:lpstr>Helvetica Neue</vt:lpstr>
      <vt:lpstr>Lucida Grande</vt:lpstr>
      <vt:lpstr>Merriweather Sans</vt:lpstr>
      <vt:lpstr>MS PGothic</vt:lpstr>
      <vt:lpstr>ＭＳ Ｐゴシック</vt:lpstr>
      <vt:lpstr>Noto Sans Symbols</vt:lpstr>
      <vt:lpstr>Source Sans Pro</vt:lpstr>
      <vt:lpstr>Source Sans Pro Light</vt:lpstr>
      <vt:lpstr>Source Sans Pro Semibold</vt:lpstr>
      <vt:lpstr>Times New Roman</vt:lpstr>
      <vt:lpstr>Wingdings</vt:lpstr>
      <vt:lpstr>ヒラギノ明朝 ProN W3</vt:lpstr>
      <vt:lpstr>ヒラギノ角ゴ ProN W3</vt:lpstr>
      <vt:lpstr>ヒラギノ角ゴ ProN W6</vt:lpstr>
      <vt:lpstr>Arial</vt:lpstr>
      <vt:lpstr>Avenir Black</vt:lpstr>
      <vt:lpstr>Avenir Book</vt:lpstr>
      <vt:lpstr>Calibri</vt:lpstr>
      <vt:lpstr>Gill Sans</vt:lpstr>
      <vt:lpstr>Office Theme</vt:lpstr>
      <vt:lpstr>Quote</vt:lpstr>
      <vt:lpstr>Blank</vt:lpstr>
      <vt:lpstr>1_Office Theme</vt:lpstr>
      <vt:lpstr>3_LinkedIn_2014_16x9_Dark</vt:lpstr>
      <vt:lpstr>LI_4x3_Arial_Dark</vt:lpstr>
      <vt:lpstr>1_Blank</vt:lpstr>
      <vt:lpstr>1_Crop</vt:lpstr>
      <vt:lpstr>2_Crop</vt:lpstr>
      <vt:lpstr>Crop</vt:lpstr>
      <vt:lpstr>General Theme</vt:lpstr>
      <vt:lpstr>Default - Title Slide</vt:lpstr>
      <vt:lpstr>Default - Title and Content</vt:lpstr>
      <vt:lpstr>1_LinkedIn_2014_16x9_Dark</vt:lpstr>
      <vt:lpstr>think-cell Slide</vt:lpstr>
      <vt:lpstr>good afternoon</vt:lpstr>
      <vt:lpstr>PowerPoint Presentation</vt:lpstr>
      <vt:lpstr>PowerPoint Presentation</vt:lpstr>
      <vt:lpstr>PowerPoint Presentation</vt:lpstr>
      <vt:lpstr> "Software Is Eating The World”Marc Andreessen, Aug 2011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LinkedIn platform is a perfect complement to a student’s journey through higher education</vt:lpstr>
      <vt:lpstr>PowerPoint Presentation</vt:lpstr>
      <vt:lpstr>Comparison of top alma maters for people with tech skills in Seattle and Vancouver</vt:lpstr>
      <vt:lpstr>Tech skills amongst talent in both cities  Many tech skills in-common for people starting new positions1 in Seattle and Vancouver</vt:lpstr>
      <vt:lpstr>PowerPoint Presentation</vt:lpstr>
      <vt:lpstr>PowerPoint Presentation</vt:lpstr>
      <vt:lpstr>Here’s where members received their education</vt:lpstr>
      <vt:lpstr>May 2015: LinkedIn Acquires lynda.com</vt:lpstr>
      <vt:lpstr>PowerPoint Presentation</vt:lpstr>
      <vt:lpstr>PowerPoint Presentation</vt:lpstr>
      <vt:lpstr>Lynda.com can be a key resource for recent grads, who may be lacking crucial skills needed in the professional world</vt:lpstr>
      <vt:lpstr>Lynda.com provides content that covers 100% of the skills most lacking among new graduates</vt:lpstr>
      <vt:lpstr>Lynda.com provides a learning solution for several stakeholders across the Higher Ed L&amp;D space</vt:lpstr>
      <vt:lpstr>May 2015: LinkedIn Acquires lynda.com</vt:lpstr>
      <vt:lpstr>George and Lynda, a LinkedIn story: </vt:lpstr>
      <vt:lpstr> Students   saved</vt:lpstr>
      <vt:lpstr>  Faculty   benefits</vt:lpstr>
      <vt:lpstr>PowerPoint Presentation</vt:lpstr>
      <vt:lpstr>PowerPoint Presentation</vt:lpstr>
      <vt:lpstr> </vt:lpstr>
      <vt:lpstr> </vt:lpstr>
      <vt:lpstr> </vt:lpstr>
      <vt:lpstr>PowerPoint Presentation</vt:lpstr>
    </vt:vector>
  </TitlesOfParts>
  <Company>LinkedIn</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Jakub Husika</dc:creator>
  <cp:lastModifiedBy>Microsoft Office User</cp:lastModifiedBy>
  <cp:revision>651</cp:revision>
  <cp:lastPrinted>2017-04-25T22:11:47Z</cp:lastPrinted>
  <dcterms:created xsi:type="dcterms:W3CDTF">2014-12-08T23:17:26Z</dcterms:created>
  <dcterms:modified xsi:type="dcterms:W3CDTF">2017-04-27T00:25:06Z</dcterms:modified>
</cp:coreProperties>
</file>